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25"/>
  </p:notesMasterIdLst>
  <p:sldIdLst>
    <p:sldId id="285" r:id="rId2"/>
    <p:sldId id="288" r:id="rId3"/>
    <p:sldId id="287" r:id="rId4"/>
    <p:sldId id="256" r:id="rId5"/>
    <p:sldId id="292" r:id="rId6"/>
    <p:sldId id="289" r:id="rId7"/>
    <p:sldId id="262" r:id="rId8"/>
    <p:sldId id="297" r:id="rId9"/>
    <p:sldId id="259" r:id="rId10"/>
    <p:sldId id="294" r:id="rId11"/>
    <p:sldId id="295" r:id="rId12"/>
    <p:sldId id="296" r:id="rId13"/>
    <p:sldId id="298" r:id="rId14"/>
    <p:sldId id="299" r:id="rId15"/>
    <p:sldId id="270" r:id="rId16"/>
    <p:sldId id="286" r:id="rId17"/>
    <p:sldId id="290" r:id="rId18"/>
    <p:sldId id="275" r:id="rId19"/>
    <p:sldId id="276" r:id="rId20"/>
    <p:sldId id="291" r:id="rId21"/>
    <p:sldId id="264" r:id="rId22"/>
    <p:sldId id="293" r:id="rId23"/>
    <p:sldId id="268" r:id="rId24"/>
  </p:sldIdLst>
  <p:sldSz cx="9144000" cy="6858000" type="screen4x3"/>
  <p:notesSz cx="6858000" cy="9144000"/>
  <p:defaultTextStyle>
    <a:defPPr>
      <a:defRPr lang="zh-TW"/>
    </a:defPPr>
    <a:lvl1pPr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1pPr>
    <a:lvl2pPr marL="4572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2pPr>
    <a:lvl3pPr marL="9144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3pPr>
    <a:lvl4pPr marL="13716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4pPr>
    <a:lvl5pPr marL="1828800" algn="l" rtl="0" eaLnBrk="0" fontAlgn="base" hangingPunct="0">
      <a:spcBef>
        <a:spcPct val="0"/>
      </a:spcBef>
      <a:spcAft>
        <a:spcPct val="0"/>
      </a:spcAft>
      <a:defRPr kumimoji="1" kern="1200">
        <a:solidFill>
          <a:schemeClr val="tx1"/>
        </a:solidFill>
        <a:latin typeface="Arial" panose="020B0604020202020204" pitchFamily="34" charset="0"/>
        <a:ea typeface="新細明體" panose="02020500000000000000" pitchFamily="18" charset="-120"/>
        <a:cs typeface="+mn-cs"/>
      </a:defRPr>
    </a:lvl5pPr>
    <a:lvl6pPr marL="22860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6pPr>
    <a:lvl7pPr marL="27432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7pPr>
    <a:lvl8pPr marL="32004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8pPr>
    <a:lvl9pPr marL="3657600" algn="l" defTabSz="914400" rtl="0" eaLnBrk="1" latinLnBrk="0" hangingPunct="1">
      <a:defRPr kumimoji="1" kern="1200">
        <a:solidFill>
          <a:schemeClr val="tx1"/>
        </a:solidFill>
        <a:latin typeface="Arial" panose="020B0604020202020204" pitchFamily="34" charset="0"/>
        <a:ea typeface="新細明體" panose="02020500000000000000" pitchFamily="18"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tish Jh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93508" autoAdjust="0"/>
  </p:normalViewPr>
  <p:slideViewPr>
    <p:cSldViewPr>
      <p:cViewPr varScale="1">
        <p:scale>
          <a:sx n="80" d="100"/>
          <a:sy n="80" d="100"/>
        </p:scale>
        <p:origin x="1886"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5D26BB-2117-48BA-8C6A-CB3430CE458B}"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IN"/>
        </a:p>
      </dgm:t>
    </dgm:pt>
    <dgm:pt modelId="{2C43800D-5E32-4822-BF03-5D8AE8AD7228}">
      <dgm:prSet/>
      <dgm:spPr/>
      <dgm:t>
        <a:bodyPr/>
        <a:lstStyle/>
        <a:p>
          <a:r>
            <a:rPr lang="en-IN" dirty="0"/>
            <a:t>Games have become an integral part of everyday life for many people. A traditional game often presents a situation where “players engage in an artificial conflict, defined by rules and results in a quantifiable outcome” . Such artificial conflicts are often represented as a puzzle or a challenge, and having the puzzle solved or the challenge resolved provides a real-world purpose to the game players. This type of games is sometimes referred to as “serious” games.</a:t>
          </a:r>
        </a:p>
      </dgm:t>
    </dgm:pt>
    <dgm:pt modelId="{86A90D36-5F3C-4B87-A55B-FF47A9E11557}" type="parTrans" cxnId="{61C445E4-6E06-4E69-97AD-886A1B6C2486}">
      <dgm:prSet/>
      <dgm:spPr/>
      <dgm:t>
        <a:bodyPr/>
        <a:lstStyle/>
        <a:p>
          <a:endParaRPr lang="en-IN"/>
        </a:p>
      </dgm:t>
    </dgm:pt>
    <dgm:pt modelId="{2B1293FE-C45C-4CA6-BF49-37C1CB2237C8}" type="sibTrans" cxnId="{61C445E4-6E06-4E69-97AD-886A1B6C2486}">
      <dgm:prSet/>
      <dgm:spPr/>
      <dgm:t>
        <a:bodyPr/>
        <a:lstStyle/>
        <a:p>
          <a:endParaRPr lang="en-IN"/>
        </a:p>
      </dgm:t>
    </dgm:pt>
    <dgm:pt modelId="{512FDCCF-E5FE-4B57-8EBE-9880A21AC580}" type="pres">
      <dgm:prSet presAssocID="{245D26BB-2117-48BA-8C6A-CB3430CE458B}" presName="Name0" presStyleCnt="0">
        <dgm:presLayoutVars>
          <dgm:chMax val="7"/>
          <dgm:dir/>
          <dgm:animLvl val="lvl"/>
          <dgm:resizeHandles val="exact"/>
        </dgm:presLayoutVars>
      </dgm:prSet>
      <dgm:spPr/>
    </dgm:pt>
    <dgm:pt modelId="{EEE9C739-3253-4BE1-B6A3-653332ADD048}" type="pres">
      <dgm:prSet presAssocID="{2C43800D-5E32-4822-BF03-5D8AE8AD7228}" presName="circle1" presStyleLbl="node1" presStyleIdx="0" presStyleCnt="1"/>
      <dgm:spPr/>
    </dgm:pt>
    <dgm:pt modelId="{C972B6F8-B732-437E-99CA-0A3F0097046A}" type="pres">
      <dgm:prSet presAssocID="{2C43800D-5E32-4822-BF03-5D8AE8AD7228}" presName="space" presStyleCnt="0"/>
      <dgm:spPr/>
    </dgm:pt>
    <dgm:pt modelId="{ECFDC580-7BD0-44BF-9AFD-9304DE5B9C15}" type="pres">
      <dgm:prSet presAssocID="{2C43800D-5E32-4822-BF03-5D8AE8AD7228}" presName="rect1" presStyleLbl="alignAcc1" presStyleIdx="0" presStyleCnt="1"/>
      <dgm:spPr/>
    </dgm:pt>
    <dgm:pt modelId="{A54D38F4-C484-4B07-9C2A-B0E4F1C3E48F}" type="pres">
      <dgm:prSet presAssocID="{2C43800D-5E32-4822-BF03-5D8AE8AD7228}" presName="rect1ParTxNoCh" presStyleLbl="alignAcc1" presStyleIdx="0" presStyleCnt="1">
        <dgm:presLayoutVars>
          <dgm:chMax val="1"/>
          <dgm:bulletEnabled val="1"/>
        </dgm:presLayoutVars>
      </dgm:prSet>
      <dgm:spPr/>
    </dgm:pt>
  </dgm:ptLst>
  <dgm:cxnLst>
    <dgm:cxn modelId="{98152A41-00A5-41C0-A98F-4D64FE839B61}" type="presOf" srcId="{2C43800D-5E32-4822-BF03-5D8AE8AD7228}" destId="{A54D38F4-C484-4B07-9C2A-B0E4F1C3E48F}" srcOrd="1" destOrd="0" presId="urn:microsoft.com/office/officeart/2005/8/layout/target3"/>
    <dgm:cxn modelId="{8582C858-31B1-45F1-B659-5489CF84D640}" type="presOf" srcId="{2C43800D-5E32-4822-BF03-5D8AE8AD7228}" destId="{ECFDC580-7BD0-44BF-9AFD-9304DE5B9C15}" srcOrd="0" destOrd="0" presId="urn:microsoft.com/office/officeart/2005/8/layout/target3"/>
    <dgm:cxn modelId="{5A955BC4-1F6C-4AF0-9B1D-FB5EA7EC9B6E}" type="presOf" srcId="{245D26BB-2117-48BA-8C6A-CB3430CE458B}" destId="{512FDCCF-E5FE-4B57-8EBE-9880A21AC580}" srcOrd="0" destOrd="0" presId="urn:microsoft.com/office/officeart/2005/8/layout/target3"/>
    <dgm:cxn modelId="{61C445E4-6E06-4E69-97AD-886A1B6C2486}" srcId="{245D26BB-2117-48BA-8C6A-CB3430CE458B}" destId="{2C43800D-5E32-4822-BF03-5D8AE8AD7228}" srcOrd="0" destOrd="0" parTransId="{86A90D36-5F3C-4B87-A55B-FF47A9E11557}" sibTransId="{2B1293FE-C45C-4CA6-BF49-37C1CB2237C8}"/>
    <dgm:cxn modelId="{001A9C46-B642-440B-97B7-4AED88E04AF0}" type="presParOf" srcId="{512FDCCF-E5FE-4B57-8EBE-9880A21AC580}" destId="{EEE9C739-3253-4BE1-B6A3-653332ADD048}" srcOrd="0" destOrd="0" presId="urn:microsoft.com/office/officeart/2005/8/layout/target3"/>
    <dgm:cxn modelId="{61FC9A2C-874F-43F8-8E81-011D2CFFEC82}" type="presParOf" srcId="{512FDCCF-E5FE-4B57-8EBE-9880A21AC580}" destId="{C972B6F8-B732-437E-99CA-0A3F0097046A}" srcOrd="1" destOrd="0" presId="urn:microsoft.com/office/officeart/2005/8/layout/target3"/>
    <dgm:cxn modelId="{074F1198-3BC1-4444-9F56-2330C70A8699}" type="presParOf" srcId="{512FDCCF-E5FE-4B57-8EBE-9880A21AC580}" destId="{ECFDC580-7BD0-44BF-9AFD-9304DE5B9C15}" srcOrd="2" destOrd="0" presId="urn:microsoft.com/office/officeart/2005/8/layout/target3"/>
    <dgm:cxn modelId="{36FCBF06-243C-47D4-8F81-4D0FAA1E4223}" type="presParOf" srcId="{512FDCCF-E5FE-4B57-8EBE-9880A21AC580}" destId="{A54D38F4-C484-4B07-9C2A-B0E4F1C3E48F}"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9C739-3253-4BE1-B6A3-653332ADD048}">
      <dsp:nvSpPr>
        <dsp:cNvPr id="0" name=""/>
        <dsp:cNvSpPr/>
      </dsp:nvSpPr>
      <dsp:spPr>
        <a:xfrm>
          <a:off x="0" y="0"/>
          <a:ext cx="2160239" cy="2160239"/>
        </a:xfrm>
        <a:prstGeom prst="pie">
          <a:avLst>
            <a:gd name="adj1" fmla="val 5400000"/>
            <a:gd name="adj2" fmla="val 162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DC580-7BD0-44BF-9AFD-9304DE5B9C15}">
      <dsp:nvSpPr>
        <dsp:cNvPr id="0" name=""/>
        <dsp:cNvSpPr/>
      </dsp:nvSpPr>
      <dsp:spPr>
        <a:xfrm>
          <a:off x="1080119" y="0"/>
          <a:ext cx="5540848" cy="2160239"/>
        </a:xfrm>
        <a:prstGeom prst="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Games have become an integral part of everyday life for many people. A traditional game often presents a situation where “players engage in an artificial conflict, defined by rules and results in a quantifiable outcome” . Such artificial conflicts are often represented as a puzzle or a challenge, and having the puzzle solved or the challenge resolved provides a real-world purpose to the game players. This type of games is sometimes referred to as “serious” games.</a:t>
          </a:r>
        </a:p>
      </dsp:txBody>
      <dsp:txXfrm>
        <a:off x="1080119" y="0"/>
        <a:ext cx="5540848" cy="216023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644BD6D-E7FD-C17D-CBD5-FCA6CBDCA38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49155" name="Rectangle 3">
            <a:extLst>
              <a:ext uri="{FF2B5EF4-FFF2-40B4-BE49-F238E27FC236}">
                <a16:creationId xmlns:a16="http://schemas.microsoft.com/office/drawing/2014/main" id="{80A013BB-8436-17C4-E5F7-E12BB4965154}"/>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TW"/>
          </a:p>
        </p:txBody>
      </p:sp>
      <p:sp>
        <p:nvSpPr>
          <p:cNvPr id="21508" name="Rectangle 4">
            <a:extLst>
              <a:ext uri="{FF2B5EF4-FFF2-40B4-BE49-F238E27FC236}">
                <a16:creationId xmlns:a16="http://schemas.microsoft.com/office/drawing/2014/main" id="{66A2E1E0-1753-3E74-E4A2-920887F622CB}"/>
              </a:ext>
            </a:extLst>
          </p:cNvPr>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7" name="Rectangle 5">
            <a:extLst>
              <a:ext uri="{FF2B5EF4-FFF2-40B4-BE49-F238E27FC236}">
                <a16:creationId xmlns:a16="http://schemas.microsoft.com/office/drawing/2014/main" id="{15E519FC-FF87-07B8-319A-D59669CB6873}"/>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49158" name="Rectangle 6">
            <a:extLst>
              <a:ext uri="{FF2B5EF4-FFF2-40B4-BE49-F238E27FC236}">
                <a16:creationId xmlns:a16="http://schemas.microsoft.com/office/drawing/2014/main" id="{14C08541-E01A-3C5D-E879-6F600C2903A7}"/>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TW"/>
          </a:p>
        </p:txBody>
      </p:sp>
      <p:sp>
        <p:nvSpPr>
          <p:cNvPr id="49159" name="Rectangle 7">
            <a:extLst>
              <a:ext uri="{FF2B5EF4-FFF2-40B4-BE49-F238E27FC236}">
                <a16:creationId xmlns:a16="http://schemas.microsoft.com/office/drawing/2014/main" id="{7D76576E-900D-5DB7-CD72-29B51DE4BE84}"/>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114AEEE-D058-45AC-8B72-640339C2A61F}"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0B8365BA-F5FF-8769-EEFD-79E651A58DAF}"/>
              </a:ext>
            </a:extLst>
          </p:cNvPr>
          <p:cNvSpPr>
            <a:spLocks noGrp="1" noRot="1" noChangeAspect="1" noChangeArrowheads="1" noTextEdit="1"/>
          </p:cNvSpPr>
          <p:nvPr>
            <p:ph type="sldImg"/>
          </p:nvPr>
        </p:nvSpPr>
        <p:spPr>
          <a:ln/>
        </p:spPr>
      </p:sp>
      <p:sp>
        <p:nvSpPr>
          <p:cNvPr id="23555" name="Notes Placeholder 2">
            <a:extLst>
              <a:ext uri="{FF2B5EF4-FFF2-40B4-BE49-F238E27FC236}">
                <a16:creationId xmlns:a16="http://schemas.microsoft.com/office/drawing/2014/main" id="{3A92DF9D-0DE3-F0AA-8470-D3C1B842A54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34A1CD01-FE26-7716-97B5-A3698F6FF1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9A2BC2FD-9074-40E0-AE9A-CB72B2BB1866}" type="slidenum">
              <a:rPr lang="en-US" altLang="zh-TW" smtClean="0"/>
              <a:pPr/>
              <a:t>1</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18D3CCD1-01B5-D02C-518C-201005316D40}"/>
              </a:ext>
            </a:extLst>
          </p:cNvPr>
          <p:cNvSpPr>
            <a:spLocks noGrp="1" noRot="1" noChangeAspect="1" noChangeArrowheads="1" noTextEdit="1"/>
          </p:cNvSpPr>
          <p:nvPr>
            <p:ph type="sldImg"/>
          </p:nvPr>
        </p:nvSpPr>
        <p:spPr>
          <a:ln/>
        </p:spPr>
      </p:sp>
      <p:sp>
        <p:nvSpPr>
          <p:cNvPr id="25603" name="Notes Placeholder 2">
            <a:extLst>
              <a:ext uri="{FF2B5EF4-FFF2-40B4-BE49-F238E27FC236}">
                <a16:creationId xmlns:a16="http://schemas.microsoft.com/office/drawing/2014/main" id="{65572418-3AC0-4FA2-A744-C417EFBD03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740C0E82-1955-C397-4C53-6E45369B869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30173133-2125-481D-A504-FDD2744F774E}" type="slidenum">
              <a:rPr lang="en-US" altLang="zh-TW" smtClean="0"/>
              <a:pPr/>
              <a:t>2</a:t>
            </a:fld>
            <a:endParaRPr lang="en-US" altLang="zh-TW"/>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124098F0-D71C-2A6F-64B6-0BF61AF44931}"/>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531841CE-1281-497F-A295-7BE79266AF2F}"/>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D21DA232-7C6B-E2B8-C74D-848597578BBF}"/>
              </a:ext>
            </a:extLst>
          </p:cNvPr>
          <p:cNvSpPr>
            <a:spLocks noGrp="1"/>
          </p:cNvSpPr>
          <p:nvPr>
            <p:ph type="sldNum" sz="quarter" idx="12"/>
          </p:nvPr>
        </p:nvSpPr>
        <p:spPr/>
        <p:txBody>
          <a:bodyPr/>
          <a:lstStyle>
            <a:lvl1pPr>
              <a:defRPr/>
            </a:lvl1pPr>
          </a:lstStyle>
          <a:p>
            <a:pPr>
              <a:defRPr/>
            </a:pPr>
            <a:fld id="{37BB93AE-DB6A-4A1A-A2C0-370F4894BB40}" type="slidenum">
              <a:rPr lang="en-US" altLang="zh-TW"/>
              <a:pPr>
                <a:defRPr/>
              </a:pPr>
              <a:t>‹#›</a:t>
            </a:fld>
            <a:endParaRPr lang="en-US" altLang="zh-TW"/>
          </a:p>
        </p:txBody>
      </p:sp>
    </p:spTree>
    <p:extLst>
      <p:ext uri="{BB962C8B-B14F-4D97-AF65-F5344CB8AC3E}">
        <p14:creationId xmlns:p14="http://schemas.microsoft.com/office/powerpoint/2010/main" val="1514943178"/>
      </p:ext>
    </p:extLst>
  </p:cSld>
  <p:clrMapOvr>
    <a:masterClrMapping/>
  </p:clrMapOvr>
  <p:transition>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9AFD958E-EB31-1FC1-3739-E36A89A4C9B6}"/>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9C1589D0-A0F6-EDC6-3900-3C006FA50B4C}"/>
              </a:ext>
            </a:extLst>
          </p:cNvPr>
          <p:cNvSpPr>
            <a:spLocks noGrp="1"/>
          </p:cNvSpPr>
          <p:nvPr>
            <p:ph type="ftr" sz="quarter" idx="11"/>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D7C66AE5-87B8-1ACF-C2C2-386EA7568789}"/>
              </a:ext>
            </a:extLst>
          </p:cNvPr>
          <p:cNvSpPr>
            <a:spLocks noGrp="1"/>
          </p:cNvSpPr>
          <p:nvPr>
            <p:ph type="sldNum" sz="quarter" idx="12"/>
          </p:nvPr>
        </p:nvSpPr>
        <p:spPr/>
        <p:txBody>
          <a:bodyPr/>
          <a:lstStyle>
            <a:lvl1pPr>
              <a:defRPr/>
            </a:lvl1pPr>
          </a:lstStyle>
          <a:p>
            <a:pPr>
              <a:defRPr/>
            </a:pPr>
            <a:fld id="{73A3D7B7-64C3-4B58-89A7-43C5E9785425}" type="slidenum">
              <a:rPr lang="en-US" altLang="zh-TW"/>
              <a:pPr>
                <a:defRPr/>
              </a:pPr>
              <a:t>‹#›</a:t>
            </a:fld>
            <a:endParaRPr lang="en-US" altLang="zh-TW"/>
          </a:p>
        </p:txBody>
      </p:sp>
    </p:spTree>
    <p:extLst>
      <p:ext uri="{BB962C8B-B14F-4D97-AF65-F5344CB8AC3E}">
        <p14:creationId xmlns:p14="http://schemas.microsoft.com/office/powerpoint/2010/main" val="681885063"/>
      </p:ext>
    </p:extLst>
  </p:cSld>
  <p:clrMapOvr>
    <a:masterClrMapping/>
  </p:clrMapOvr>
  <p:transition>
    <p:pull/>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3">
            <a:extLst>
              <a:ext uri="{FF2B5EF4-FFF2-40B4-BE49-F238E27FC236}">
                <a16:creationId xmlns:a16="http://schemas.microsoft.com/office/drawing/2014/main" id="{A06F04AD-C404-FF80-1235-20BC6B99AF6C}"/>
              </a:ext>
            </a:extLst>
          </p:cNvPr>
          <p:cNvSpPr>
            <a:spLocks noGrp="1"/>
          </p:cNvSpPr>
          <p:nvPr>
            <p:ph type="dt" sz="half" idx="10"/>
          </p:nvPr>
        </p:nvSpPr>
        <p:spPr/>
        <p:txBody>
          <a:bodyPr/>
          <a:lstStyle>
            <a:lvl1pPr>
              <a:defRPr/>
            </a:lvl1pPr>
          </a:lstStyle>
          <a:p>
            <a:pPr>
              <a:defRPr/>
            </a:pPr>
            <a:endParaRPr lang="en-US" altLang="zh-TW"/>
          </a:p>
        </p:txBody>
      </p:sp>
      <p:sp>
        <p:nvSpPr>
          <p:cNvPr id="4" name="Footer Placeholder 4">
            <a:extLst>
              <a:ext uri="{FF2B5EF4-FFF2-40B4-BE49-F238E27FC236}">
                <a16:creationId xmlns:a16="http://schemas.microsoft.com/office/drawing/2014/main" id="{F807FCA2-2E97-EC6D-4B00-E15BB314B774}"/>
              </a:ext>
            </a:extLst>
          </p:cNvPr>
          <p:cNvSpPr>
            <a:spLocks noGrp="1"/>
          </p:cNvSpPr>
          <p:nvPr>
            <p:ph type="ftr" sz="quarter" idx="11"/>
          </p:nvPr>
        </p:nvSpPr>
        <p:spPr/>
        <p:txBody>
          <a:bodyPr/>
          <a:lstStyle>
            <a:lvl1pPr>
              <a:defRPr/>
            </a:lvl1pPr>
          </a:lstStyle>
          <a:p>
            <a:pPr>
              <a:defRPr/>
            </a:pPr>
            <a:endParaRPr lang="en-US" altLang="zh-TW"/>
          </a:p>
        </p:txBody>
      </p:sp>
      <p:sp>
        <p:nvSpPr>
          <p:cNvPr id="5" name="Slide Number Placeholder 5">
            <a:extLst>
              <a:ext uri="{FF2B5EF4-FFF2-40B4-BE49-F238E27FC236}">
                <a16:creationId xmlns:a16="http://schemas.microsoft.com/office/drawing/2014/main" id="{0AFDEC4D-DB43-1DDC-DF02-12295B1CB288}"/>
              </a:ext>
            </a:extLst>
          </p:cNvPr>
          <p:cNvSpPr>
            <a:spLocks noGrp="1"/>
          </p:cNvSpPr>
          <p:nvPr>
            <p:ph type="sldNum" sz="quarter" idx="12"/>
          </p:nvPr>
        </p:nvSpPr>
        <p:spPr/>
        <p:txBody>
          <a:bodyPr/>
          <a:lstStyle>
            <a:lvl1pPr>
              <a:defRPr/>
            </a:lvl1pPr>
          </a:lstStyle>
          <a:p>
            <a:pPr>
              <a:defRPr/>
            </a:pPr>
            <a:fld id="{41B17935-57B0-4547-9ADD-0354A9EA278E}" type="slidenum">
              <a:rPr lang="en-US" altLang="zh-TW"/>
              <a:pPr>
                <a:defRPr/>
              </a:pPr>
              <a:t>‹#›</a:t>
            </a:fld>
            <a:endParaRPr lang="en-US" altLang="zh-TW"/>
          </a:p>
        </p:txBody>
      </p:sp>
    </p:spTree>
    <p:extLst>
      <p:ext uri="{BB962C8B-B14F-4D97-AF65-F5344CB8AC3E}">
        <p14:creationId xmlns:p14="http://schemas.microsoft.com/office/powerpoint/2010/main" val="1427961408"/>
      </p:ext>
    </p:extLst>
  </p:cSld>
  <p:clrMapOvr>
    <a:masterClrMapping/>
  </p:clrMapOvr>
  <p:transition>
    <p:pull/>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362457-E92F-A036-DF18-3FB307BAF39E}"/>
              </a:ext>
            </a:extLst>
          </p:cNvPr>
          <p:cNvSpPr txBox="1"/>
          <p:nvPr/>
        </p:nvSpPr>
        <p:spPr>
          <a:xfrm>
            <a:off x="674688" y="971550"/>
            <a:ext cx="600075"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hangingPunct="1">
              <a:defRPr/>
            </a:pPr>
            <a:r>
              <a:rPr lang="en-US" dirty="0"/>
              <a:t>“</a:t>
            </a:r>
          </a:p>
        </p:txBody>
      </p:sp>
      <p:sp>
        <p:nvSpPr>
          <p:cNvPr id="4" name="TextBox 3">
            <a:extLst>
              <a:ext uri="{FF2B5EF4-FFF2-40B4-BE49-F238E27FC236}">
                <a16:creationId xmlns:a16="http://schemas.microsoft.com/office/drawing/2014/main" id="{59A41092-4E74-25DD-A216-B047EC60DEBC}"/>
              </a:ext>
            </a:extLst>
          </p:cNvPr>
          <p:cNvSpPr txBox="1"/>
          <p:nvPr/>
        </p:nvSpPr>
        <p:spPr>
          <a:xfrm>
            <a:off x="6999288" y="2613025"/>
            <a:ext cx="601662" cy="1970088"/>
          </a:xfrm>
          <a:prstGeom prst="rect">
            <a:avLst/>
          </a:prstGeom>
          <a:noFill/>
        </p:spPr>
        <p:txBody>
          <a:bodyPr>
            <a:spAutoFit/>
          </a:bodyPr>
          <a:lstStyle>
            <a:defPPr>
              <a:defRPr lang="en-US"/>
            </a:defPPr>
            <a:lvl1pPr algn="r">
              <a:defRPr sz="12200" b="0" i="0">
                <a:solidFill>
                  <a:schemeClr val="bg2">
                    <a:lumMod val="40000"/>
                    <a:lumOff val="60000"/>
                  </a:schemeClr>
                </a:solidFill>
                <a:latin typeface="Arial"/>
                <a:ea typeface="+mj-ea"/>
                <a:cs typeface="+mj-cs"/>
              </a:defRPr>
            </a:lvl1pPr>
          </a:lstStyle>
          <a:p>
            <a:pPr eaLnBrk="1" hangingPunct="1">
              <a:defRPr/>
            </a:pPr>
            <a:r>
              <a:rPr lang="en-US" dirty="0"/>
              <a:t>”</a:t>
            </a:r>
          </a:p>
        </p:txBody>
      </p:sp>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rtlCol="0">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55DDE08-4322-0030-991F-814A5826304D}"/>
              </a:ext>
            </a:extLst>
          </p:cNvPr>
          <p:cNvSpPr>
            <a:spLocks noGrp="1"/>
          </p:cNvSpPr>
          <p:nvPr>
            <p:ph type="dt" sz="half" idx="15"/>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50B39741-B0A5-8337-E732-A1EA17D0ED90}"/>
              </a:ext>
            </a:extLst>
          </p:cNvPr>
          <p:cNvSpPr>
            <a:spLocks noGrp="1"/>
          </p:cNvSpPr>
          <p:nvPr>
            <p:ph type="ftr" sz="quarter" idx="16"/>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AA19DC97-CE06-B7D1-75B9-B131284D602E}"/>
              </a:ext>
            </a:extLst>
          </p:cNvPr>
          <p:cNvSpPr>
            <a:spLocks noGrp="1"/>
          </p:cNvSpPr>
          <p:nvPr>
            <p:ph type="sldNum" sz="quarter" idx="17"/>
          </p:nvPr>
        </p:nvSpPr>
        <p:spPr/>
        <p:txBody>
          <a:bodyPr/>
          <a:lstStyle>
            <a:lvl1pPr>
              <a:defRPr/>
            </a:lvl1pPr>
          </a:lstStyle>
          <a:p>
            <a:pPr>
              <a:defRPr/>
            </a:pPr>
            <a:fld id="{2C909C1B-EB8E-4060-BF84-49C88E181A56}" type="slidenum">
              <a:rPr lang="en-US" altLang="zh-TW"/>
              <a:pPr>
                <a:defRPr/>
              </a:pPr>
              <a:t>‹#›</a:t>
            </a:fld>
            <a:endParaRPr lang="en-US" altLang="zh-TW"/>
          </a:p>
        </p:txBody>
      </p:sp>
    </p:spTree>
    <p:extLst>
      <p:ext uri="{BB962C8B-B14F-4D97-AF65-F5344CB8AC3E}">
        <p14:creationId xmlns:p14="http://schemas.microsoft.com/office/powerpoint/2010/main" val="3611509608"/>
      </p:ext>
    </p:extLst>
  </p:cSld>
  <p:clrMapOvr>
    <a:masterClrMapping/>
  </p:clrMapOvr>
  <p:transition>
    <p:pull/>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70C8C7-70B3-930A-38F8-0A79F7008DF6}"/>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9DEDB947-6E60-31E7-76C3-6BBD938330CA}"/>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BE851E0F-299D-72E9-FF81-2AD1F826695F}"/>
              </a:ext>
            </a:extLst>
          </p:cNvPr>
          <p:cNvSpPr>
            <a:spLocks noGrp="1"/>
          </p:cNvSpPr>
          <p:nvPr>
            <p:ph type="sldNum" sz="quarter" idx="12"/>
          </p:nvPr>
        </p:nvSpPr>
        <p:spPr/>
        <p:txBody>
          <a:bodyPr/>
          <a:lstStyle>
            <a:lvl1pPr>
              <a:defRPr/>
            </a:lvl1pPr>
          </a:lstStyle>
          <a:p>
            <a:pPr>
              <a:defRPr/>
            </a:pPr>
            <a:fld id="{7025EC8A-8290-4D54-9A63-E83DD7529BB5}" type="slidenum">
              <a:rPr lang="en-US" altLang="zh-TW"/>
              <a:pPr>
                <a:defRPr/>
              </a:pPr>
              <a:t>‹#›</a:t>
            </a:fld>
            <a:endParaRPr lang="en-US" altLang="zh-TW"/>
          </a:p>
        </p:txBody>
      </p:sp>
    </p:spTree>
    <p:extLst>
      <p:ext uri="{BB962C8B-B14F-4D97-AF65-F5344CB8AC3E}">
        <p14:creationId xmlns:p14="http://schemas.microsoft.com/office/powerpoint/2010/main" val="232570940"/>
      </p:ext>
    </p:extLst>
  </p:cSld>
  <p:clrMapOvr>
    <a:masterClrMapping/>
  </p:clrMapOvr>
  <p:transition>
    <p:pull/>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EF8CB0F-878C-18E8-35DA-649FF19B21C1}"/>
              </a:ext>
            </a:extLst>
          </p:cNvPr>
          <p:cNvCxnSpPr/>
          <p:nvPr/>
        </p:nvCxnSpPr>
        <p:spPr>
          <a:xfrm>
            <a:off x="2795588"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934AA84B-0AE3-8A32-D461-B223C2E2D462}"/>
              </a:ext>
            </a:extLst>
          </p:cNvPr>
          <p:cNvCxnSpPr/>
          <p:nvPr/>
        </p:nvCxnSpPr>
        <p:spPr>
          <a:xfrm>
            <a:off x="52228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a:extLst>
              <a:ext uri="{FF2B5EF4-FFF2-40B4-BE49-F238E27FC236}">
                <a16:creationId xmlns:a16="http://schemas.microsoft.com/office/drawing/2014/main" id="{5E067307-67D6-59C7-976D-30D85A1B2604}"/>
              </a:ext>
            </a:extLst>
          </p:cNvPr>
          <p:cNvSpPr>
            <a:spLocks noGrp="1"/>
          </p:cNvSpPr>
          <p:nvPr>
            <p:ph type="dt" sz="half" idx="18"/>
          </p:nvPr>
        </p:nvSpPr>
        <p:spPr/>
        <p:txBody>
          <a:bodyPr/>
          <a:lstStyle>
            <a:lvl1pPr>
              <a:defRPr/>
            </a:lvl1pPr>
          </a:lstStyle>
          <a:p>
            <a:pPr>
              <a:defRPr/>
            </a:pPr>
            <a:endParaRPr lang="en-US" altLang="zh-TW"/>
          </a:p>
        </p:txBody>
      </p:sp>
      <p:sp>
        <p:nvSpPr>
          <p:cNvPr id="8" name="Footer Placeholder 4">
            <a:extLst>
              <a:ext uri="{FF2B5EF4-FFF2-40B4-BE49-F238E27FC236}">
                <a16:creationId xmlns:a16="http://schemas.microsoft.com/office/drawing/2014/main" id="{27DCC922-1AC1-4FD4-F0E1-545236DCE0D4}"/>
              </a:ext>
            </a:extLst>
          </p:cNvPr>
          <p:cNvSpPr>
            <a:spLocks noGrp="1"/>
          </p:cNvSpPr>
          <p:nvPr>
            <p:ph type="ftr" sz="quarter" idx="19"/>
          </p:nvPr>
        </p:nvSpPr>
        <p:spPr/>
        <p:txBody>
          <a:bodyPr/>
          <a:lstStyle>
            <a:lvl1pPr>
              <a:defRPr/>
            </a:lvl1pPr>
          </a:lstStyle>
          <a:p>
            <a:pPr>
              <a:defRPr/>
            </a:pPr>
            <a:endParaRPr lang="en-US" altLang="zh-TW"/>
          </a:p>
        </p:txBody>
      </p:sp>
      <p:sp>
        <p:nvSpPr>
          <p:cNvPr id="9" name="Slide Number Placeholder 5">
            <a:extLst>
              <a:ext uri="{FF2B5EF4-FFF2-40B4-BE49-F238E27FC236}">
                <a16:creationId xmlns:a16="http://schemas.microsoft.com/office/drawing/2014/main" id="{EDDF6F03-31F2-E299-112F-1B77180ECC8B}"/>
              </a:ext>
            </a:extLst>
          </p:cNvPr>
          <p:cNvSpPr>
            <a:spLocks noGrp="1"/>
          </p:cNvSpPr>
          <p:nvPr>
            <p:ph type="sldNum" sz="quarter" idx="20"/>
          </p:nvPr>
        </p:nvSpPr>
        <p:spPr/>
        <p:txBody>
          <a:bodyPr/>
          <a:lstStyle>
            <a:lvl1pPr>
              <a:defRPr/>
            </a:lvl1pPr>
          </a:lstStyle>
          <a:p>
            <a:pPr>
              <a:defRPr/>
            </a:pPr>
            <a:fld id="{606AA1BD-7EA9-454B-9D3F-3077C94F98C0}" type="slidenum">
              <a:rPr lang="en-US" altLang="zh-TW"/>
              <a:pPr>
                <a:defRPr/>
              </a:pPr>
              <a:t>‹#›</a:t>
            </a:fld>
            <a:endParaRPr lang="en-US" altLang="zh-TW"/>
          </a:p>
        </p:txBody>
      </p:sp>
    </p:spTree>
    <p:extLst>
      <p:ext uri="{BB962C8B-B14F-4D97-AF65-F5344CB8AC3E}">
        <p14:creationId xmlns:p14="http://schemas.microsoft.com/office/powerpoint/2010/main" val="2108588193"/>
      </p:ext>
    </p:extLst>
  </p:cSld>
  <p:clrMapOvr>
    <a:masterClrMapping/>
  </p:clrMapOvr>
  <p:transition>
    <p:pull/>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2DC1A20-EC0B-375F-4974-1C45E7B4CD42}"/>
              </a:ext>
            </a:extLst>
          </p:cNvPr>
          <p:cNvCxnSpPr/>
          <p:nvPr/>
        </p:nvCxnSpPr>
        <p:spPr>
          <a:xfrm>
            <a:off x="2795588"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05C6EDBF-2F3F-B2FC-46A8-EEAE4EF1DC07}"/>
              </a:ext>
            </a:extLst>
          </p:cNvPr>
          <p:cNvCxnSpPr/>
          <p:nvPr/>
        </p:nvCxnSpPr>
        <p:spPr>
          <a:xfrm>
            <a:off x="5222875" y="2133600"/>
            <a:ext cx="0" cy="3967163"/>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2" name="Text Placeholder 3"/>
          <p:cNvSpPr>
            <a:spLocks noGrp="1"/>
          </p:cNvSpPr>
          <p:nvPr>
            <p:ph type="body" sz="half" idx="18"/>
          </p:nvPr>
        </p:nvSpPr>
        <p:spPr>
          <a:xfrm>
            <a:off x="489475" y="4827212"/>
            <a:ext cx="2205612"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3" name="Text Placeholder 3"/>
          <p:cNvSpPr>
            <a:spLocks noGrp="1"/>
          </p:cNvSpPr>
          <p:nvPr>
            <p:ph type="body" sz="half" idx="19"/>
          </p:nvPr>
        </p:nvSpPr>
        <p:spPr>
          <a:xfrm>
            <a:off x="2916776" y="4827211"/>
            <a:ext cx="2201378"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24" name="Text Placeholder 3"/>
          <p:cNvSpPr>
            <a:spLocks noGrp="1"/>
          </p:cNvSpPr>
          <p:nvPr>
            <p:ph type="body" sz="half" idx="20"/>
          </p:nvPr>
        </p:nvSpPr>
        <p:spPr>
          <a:xfrm>
            <a:off x="5344824" y="4827209"/>
            <a:ext cx="2202571" cy="65918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3">
            <a:extLst>
              <a:ext uri="{FF2B5EF4-FFF2-40B4-BE49-F238E27FC236}">
                <a16:creationId xmlns:a16="http://schemas.microsoft.com/office/drawing/2014/main" id="{4B3E618C-6014-87AE-824D-8B5060A171F6}"/>
              </a:ext>
            </a:extLst>
          </p:cNvPr>
          <p:cNvSpPr>
            <a:spLocks noGrp="1"/>
          </p:cNvSpPr>
          <p:nvPr>
            <p:ph type="dt" sz="half" idx="23"/>
          </p:nvPr>
        </p:nvSpPr>
        <p:spPr/>
        <p:txBody>
          <a:bodyPr/>
          <a:lstStyle>
            <a:lvl1pPr>
              <a:defRPr/>
            </a:lvl1pPr>
          </a:lstStyle>
          <a:p>
            <a:pPr>
              <a:defRPr/>
            </a:pPr>
            <a:endParaRPr lang="en-US" altLang="zh-TW"/>
          </a:p>
        </p:txBody>
      </p:sp>
      <p:sp>
        <p:nvSpPr>
          <p:cNvPr id="8" name="Footer Placeholder 4">
            <a:extLst>
              <a:ext uri="{FF2B5EF4-FFF2-40B4-BE49-F238E27FC236}">
                <a16:creationId xmlns:a16="http://schemas.microsoft.com/office/drawing/2014/main" id="{2192F40A-A39C-6D06-BE6D-6776FF7B704F}"/>
              </a:ext>
            </a:extLst>
          </p:cNvPr>
          <p:cNvSpPr>
            <a:spLocks noGrp="1"/>
          </p:cNvSpPr>
          <p:nvPr>
            <p:ph type="ftr" sz="quarter" idx="24"/>
          </p:nvPr>
        </p:nvSpPr>
        <p:spPr/>
        <p:txBody>
          <a:bodyPr/>
          <a:lstStyle>
            <a:lvl1pPr>
              <a:defRPr/>
            </a:lvl1pPr>
          </a:lstStyle>
          <a:p>
            <a:pPr>
              <a:defRPr/>
            </a:pPr>
            <a:endParaRPr lang="en-US" altLang="zh-TW"/>
          </a:p>
        </p:txBody>
      </p:sp>
      <p:sp>
        <p:nvSpPr>
          <p:cNvPr id="9" name="Slide Number Placeholder 5">
            <a:extLst>
              <a:ext uri="{FF2B5EF4-FFF2-40B4-BE49-F238E27FC236}">
                <a16:creationId xmlns:a16="http://schemas.microsoft.com/office/drawing/2014/main" id="{E05B8FBF-98B2-E2C6-6CAA-E5E4D8484E91}"/>
              </a:ext>
            </a:extLst>
          </p:cNvPr>
          <p:cNvSpPr>
            <a:spLocks noGrp="1"/>
          </p:cNvSpPr>
          <p:nvPr>
            <p:ph type="sldNum" sz="quarter" idx="25"/>
          </p:nvPr>
        </p:nvSpPr>
        <p:spPr/>
        <p:txBody>
          <a:bodyPr/>
          <a:lstStyle>
            <a:lvl1pPr>
              <a:defRPr/>
            </a:lvl1pPr>
          </a:lstStyle>
          <a:p>
            <a:pPr>
              <a:defRPr/>
            </a:pPr>
            <a:fld id="{361A30F7-AA98-4585-BEFB-131E1D302D1D}" type="slidenum">
              <a:rPr lang="en-US" altLang="zh-TW"/>
              <a:pPr>
                <a:defRPr/>
              </a:pPr>
              <a:t>‹#›</a:t>
            </a:fld>
            <a:endParaRPr lang="en-US" altLang="zh-TW"/>
          </a:p>
        </p:txBody>
      </p:sp>
    </p:spTree>
    <p:extLst>
      <p:ext uri="{BB962C8B-B14F-4D97-AF65-F5344CB8AC3E}">
        <p14:creationId xmlns:p14="http://schemas.microsoft.com/office/powerpoint/2010/main" val="2136925899"/>
      </p:ext>
    </p:extLst>
  </p:cSld>
  <p:clrMapOvr>
    <a:masterClrMapping/>
  </p:clrMapOvr>
  <p:transition>
    <p:pull/>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2FADA89-5291-C5E7-3B25-4889B4C3B72B}"/>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A550C856-A360-F97B-0BD7-2EDE180B9508}"/>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0C58B6AA-3583-C817-0841-B006786287D8}"/>
              </a:ext>
            </a:extLst>
          </p:cNvPr>
          <p:cNvSpPr>
            <a:spLocks noGrp="1"/>
          </p:cNvSpPr>
          <p:nvPr>
            <p:ph type="sldNum" sz="quarter" idx="12"/>
          </p:nvPr>
        </p:nvSpPr>
        <p:spPr/>
        <p:txBody>
          <a:bodyPr/>
          <a:lstStyle>
            <a:lvl1pPr>
              <a:defRPr/>
            </a:lvl1pPr>
          </a:lstStyle>
          <a:p>
            <a:pPr>
              <a:defRPr/>
            </a:pPr>
            <a:fld id="{1AF47F32-4136-46B5-BF21-D3C28CD1CBC7}" type="slidenum">
              <a:rPr lang="en-US" altLang="zh-TW"/>
              <a:pPr>
                <a:defRPr/>
              </a:pPr>
              <a:t>‹#›</a:t>
            </a:fld>
            <a:endParaRPr lang="en-US" altLang="zh-TW"/>
          </a:p>
        </p:txBody>
      </p:sp>
    </p:spTree>
    <p:extLst>
      <p:ext uri="{BB962C8B-B14F-4D97-AF65-F5344CB8AC3E}">
        <p14:creationId xmlns:p14="http://schemas.microsoft.com/office/powerpoint/2010/main" val="3503586767"/>
      </p:ext>
    </p:extLst>
  </p:cSld>
  <p:clrMapOvr>
    <a:masterClrMapping/>
  </p:clrMapOvr>
  <p:transition>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A3DA2D3-946D-19E7-7E61-5A81F90B1556}"/>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D430ADB0-3D91-C6B0-BC7C-A6CC2D74D48E}"/>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09C3A703-8278-CB60-B2E0-C281E2DA5371}"/>
              </a:ext>
            </a:extLst>
          </p:cNvPr>
          <p:cNvSpPr>
            <a:spLocks noGrp="1"/>
          </p:cNvSpPr>
          <p:nvPr>
            <p:ph type="sldNum" sz="quarter" idx="12"/>
          </p:nvPr>
        </p:nvSpPr>
        <p:spPr/>
        <p:txBody>
          <a:bodyPr/>
          <a:lstStyle>
            <a:lvl1pPr>
              <a:defRPr/>
            </a:lvl1pPr>
          </a:lstStyle>
          <a:p>
            <a:pPr>
              <a:defRPr/>
            </a:pPr>
            <a:fld id="{B31399A1-AF3F-4DC6-9803-6A9B41394609}" type="slidenum">
              <a:rPr lang="en-US" altLang="zh-TW"/>
              <a:pPr>
                <a:defRPr/>
              </a:pPr>
              <a:t>‹#›</a:t>
            </a:fld>
            <a:endParaRPr lang="en-US" altLang="zh-TW"/>
          </a:p>
        </p:txBody>
      </p:sp>
    </p:spTree>
    <p:extLst>
      <p:ext uri="{BB962C8B-B14F-4D97-AF65-F5344CB8AC3E}">
        <p14:creationId xmlns:p14="http://schemas.microsoft.com/office/powerpoint/2010/main" val="331269183"/>
      </p:ext>
    </p:extLst>
  </p:cSld>
  <p:clrMapOvr>
    <a:masterClrMapping/>
  </p:clrMapOvr>
  <p:transition>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Date Placeholder 3">
            <a:extLst>
              <a:ext uri="{FF2B5EF4-FFF2-40B4-BE49-F238E27FC236}">
                <a16:creationId xmlns:a16="http://schemas.microsoft.com/office/drawing/2014/main" id="{1F0A007C-D560-4283-EED4-570A61858711}"/>
              </a:ext>
            </a:extLst>
          </p:cNvPr>
          <p:cNvSpPr>
            <a:spLocks noGrp="1"/>
          </p:cNvSpPr>
          <p:nvPr>
            <p:ph type="dt" sz="half" idx="10"/>
          </p:nvPr>
        </p:nvSpPr>
        <p:spPr/>
        <p:txBody>
          <a:bodyPr/>
          <a:lstStyle>
            <a:lvl1pPr>
              <a:defRPr/>
            </a:lvl1pPr>
          </a:lstStyle>
          <a:p>
            <a:pPr>
              <a:defRPr/>
            </a:pPr>
            <a:endParaRPr lang="en-US" altLang="zh-TW"/>
          </a:p>
        </p:txBody>
      </p:sp>
      <p:sp>
        <p:nvSpPr>
          <p:cNvPr id="7" name="Footer Placeholder 4">
            <a:extLst>
              <a:ext uri="{FF2B5EF4-FFF2-40B4-BE49-F238E27FC236}">
                <a16:creationId xmlns:a16="http://schemas.microsoft.com/office/drawing/2014/main" id="{77859441-0D4C-7F8F-1DA2-080039D21D72}"/>
              </a:ext>
            </a:extLst>
          </p:cNvPr>
          <p:cNvSpPr>
            <a:spLocks noGrp="1"/>
          </p:cNvSpPr>
          <p:nvPr>
            <p:ph type="ftr" sz="quarter" idx="11"/>
          </p:nvPr>
        </p:nvSpPr>
        <p:spPr/>
        <p:txBody>
          <a:bodyPr/>
          <a:lstStyle>
            <a:lvl1pPr>
              <a:defRPr/>
            </a:lvl1pPr>
          </a:lstStyle>
          <a:p>
            <a:pPr>
              <a:defRPr/>
            </a:pPr>
            <a:endParaRPr lang="en-US" altLang="zh-TW"/>
          </a:p>
        </p:txBody>
      </p:sp>
      <p:sp>
        <p:nvSpPr>
          <p:cNvPr id="8" name="Slide Number Placeholder 5">
            <a:extLst>
              <a:ext uri="{FF2B5EF4-FFF2-40B4-BE49-F238E27FC236}">
                <a16:creationId xmlns:a16="http://schemas.microsoft.com/office/drawing/2014/main" id="{52FD6586-EB2E-02CA-13BB-DC5C86604BD7}"/>
              </a:ext>
            </a:extLst>
          </p:cNvPr>
          <p:cNvSpPr>
            <a:spLocks noGrp="1"/>
          </p:cNvSpPr>
          <p:nvPr>
            <p:ph type="sldNum" sz="quarter" idx="12"/>
          </p:nvPr>
        </p:nvSpPr>
        <p:spPr/>
        <p:txBody>
          <a:bodyPr/>
          <a:lstStyle>
            <a:lvl1pPr>
              <a:defRPr/>
            </a:lvl1pPr>
          </a:lstStyle>
          <a:p>
            <a:pPr>
              <a:defRPr/>
            </a:pPr>
            <a:fld id="{30E64F61-52D9-4BBD-9E91-EA007EAF3E2E}" type="slidenum">
              <a:rPr lang="en-US" altLang="zh-TW"/>
              <a:pPr>
                <a:defRPr/>
              </a:pPr>
              <a:t>‹#›</a:t>
            </a:fld>
            <a:endParaRPr lang="en-US" altLang="zh-TW"/>
          </a:p>
        </p:txBody>
      </p:sp>
    </p:spTree>
    <p:extLst>
      <p:ext uri="{BB962C8B-B14F-4D97-AF65-F5344CB8AC3E}">
        <p14:creationId xmlns:p14="http://schemas.microsoft.com/office/powerpoint/2010/main" val="948642994"/>
      </p:ext>
    </p:extLst>
  </p:cSld>
  <p:clrMapOvr>
    <a:masterClrMapping/>
  </p:clrMapOvr>
  <p:transition>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a:extLst>
              <a:ext uri="{FF2B5EF4-FFF2-40B4-BE49-F238E27FC236}">
                <a16:creationId xmlns:a16="http://schemas.microsoft.com/office/drawing/2014/main" id="{0C1F2139-7A17-A046-0C0B-DE4EEDDD5477}"/>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C045BB79-D80E-C7A6-6B7F-E0FA0CA16BA2}"/>
              </a:ext>
            </a:extLst>
          </p:cNvPr>
          <p:cNvSpPr>
            <a:spLocks noGrp="1"/>
          </p:cNvSpPr>
          <p:nvPr>
            <p:ph type="ftr" sz="quarter" idx="11"/>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B3953ACD-516F-4921-1C00-AD8B9921E545}"/>
              </a:ext>
            </a:extLst>
          </p:cNvPr>
          <p:cNvSpPr>
            <a:spLocks noGrp="1"/>
          </p:cNvSpPr>
          <p:nvPr>
            <p:ph type="sldNum" sz="quarter" idx="12"/>
          </p:nvPr>
        </p:nvSpPr>
        <p:spPr/>
        <p:txBody>
          <a:bodyPr/>
          <a:lstStyle>
            <a:lvl1pPr>
              <a:defRPr/>
            </a:lvl1pPr>
          </a:lstStyle>
          <a:p>
            <a:pPr>
              <a:defRPr/>
            </a:pPr>
            <a:fld id="{653BFF34-19B1-4B8F-8929-C67E3D1DC2B0}" type="slidenum">
              <a:rPr lang="en-US" altLang="zh-TW"/>
              <a:pPr>
                <a:defRPr/>
              </a:pPr>
              <a:t>‹#›</a:t>
            </a:fld>
            <a:endParaRPr lang="en-US" altLang="zh-TW"/>
          </a:p>
        </p:txBody>
      </p:sp>
    </p:spTree>
    <p:extLst>
      <p:ext uri="{BB962C8B-B14F-4D97-AF65-F5344CB8AC3E}">
        <p14:creationId xmlns:p14="http://schemas.microsoft.com/office/powerpoint/2010/main" val="1470598441"/>
      </p:ext>
    </p:extLst>
  </p:cSld>
  <p:clrMapOvr>
    <a:masterClrMapping/>
  </p:clrMapOvr>
  <p:transition>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A268E85-18A0-8172-0B06-4B5CC38D1C04}"/>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8D2C2E3D-F594-98C4-22B4-5CB47B3C0D52}"/>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D00CB686-0E2C-F2E4-E22A-AA218767FE91}"/>
              </a:ext>
            </a:extLst>
          </p:cNvPr>
          <p:cNvSpPr>
            <a:spLocks noGrp="1"/>
          </p:cNvSpPr>
          <p:nvPr>
            <p:ph type="sldNum" sz="quarter" idx="12"/>
          </p:nvPr>
        </p:nvSpPr>
        <p:spPr/>
        <p:txBody>
          <a:bodyPr/>
          <a:lstStyle>
            <a:lvl1pPr>
              <a:defRPr/>
            </a:lvl1pPr>
          </a:lstStyle>
          <a:p>
            <a:pPr>
              <a:defRPr/>
            </a:pPr>
            <a:fld id="{27705B1A-CC06-4CE2-9D84-C0B9AE444D78}" type="slidenum">
              <a:rPr lang="en-US" altLang="zh-TW"/>
              <a:pPr>
                <a:defRPr/>
              </a:pPr>
              <a:t>‹#›</a:t>
            </a:fld>
            <a:endParaRPr lang="en-US" altLang="zh-TW"/>
          </a:p>
        </p:txBody>
      </p:sp>
    </p:spTree>
    <p:extLst>
      <p:ext uri="{BB962C8B-B14F-4D97-AF65-F5344CB8AC3E}">
        <p14:creationId xmlns:p14="http://schemas.microsoft.com/office/powerpoint/2010/main" val="703185876"/>
      </p:ext>
    </p:extLst>
  </p:cSld>
  <p:clrMapOvr>
    <a:masterClrMapping/>
  </p:clrMapOvr>
  <p:transition>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26306-53C2-208F-40DD-999F8954FB6C}"/>
              </a:ext>
            </a:extLst>
          </p:cNvPr>
          <p:cNvSpPr>
            <a:spLocks noGrp="1"/>
          </p:cNvSpPr>
          <p:nvPr>
            <p:ph type="dt" sz="half" idx="10"/>
          </p:nvPr>
        </p:nvSpPr>
        <p:spPr/>
        <p:txBody>
          <a:bodyPr/>
          <a:lstStyle>
            <a:lvl1pPr>
              <a:defRPr/>
            </a:lvl1pPr>
          </a:lstStyle>
          <a:p>
            <a:pPr>
              <a:defRPr/>
            </a:pPr>
            <a:endParaRPr lang="en-US" altLang="zh-TW"/>
          </a:p>
        </p:txBody>
      </p:sp>
      <p:sp>
        <p:nvSpPr>
          <p:cNvPr id="5" name="Footer Placeholder 4">
            <a:extLst>
              <a:ext uri="{FF2B5EF4-FFF2-40B4-BE49-F238E27FC236}">
                <a16:creationId xmlns:a16="http://schemas.microsoft.com/office/drawing/2014/main" id="{6DC403BD-014C-8BA8-BC6B-797D1C11BB88}"/>
              </a:ext>
            </a:extLst>
          </p:cNvPr>
          <p:cNvSpPr>
            <a:spLocks noGrp="1"/>
          </p:cNvSpPr>
          <p:nvPr>
            <p:ph type="ftr" sz="quarter" idx="11"/>
          </p:nvPr>
        </p:nvSpPr>
        <p:spPr/>
        <p:txBody>
          <a:bodyPr/>
          <a:lstStyle>
            <a:lvl1pPr>
              <a:defRPr/>
            </a:lvl1pPr>
          </a:lstStyle>
          <a:p>
            <a:pPr>
              <a:defRPr/>
            </a:pPr>
            <a:endParaRPr lang="en-US" altLang="zh-TW"/>
          </a:p>
        </p:txBody>
      </p:sp>
      <p:sp>
        <p:nvSpPr>
          <p:cNvPr id="6" name="Slide Number Placeholder 5">
            <a:extLst>
              <a:ext uri="{FF2B5EF4-FFF2-40B4-BE49-F238E27FC236}">
                <a16:creationId xmlns:a16="http://schemas.microsoft.com/office/drawing/2014/main" id="{DE0ED35B-3D5C-498A-DBB2-E331DD9B92CC}"/>
              </a:ext>
            </a:extLst>
          </p:cNvPr>
          <p:cNvSpPr>
            <a:spLocks noGrp="1"/>
          </p:cNvSpPr>
          <p:nvPr>
            <p:ph type="sldNum" sz="quarter" idx="12"/>
          </p:nvPr>
        </p:nvSpPr>
        <p:spPr/>
        <p:txBody>
          <a:bodyPr/>
          <a:lstStyle>
            <a:lvl1pPr>
              <a:defRPr/>
            </a:lvl1pPr>
          </a:lstStyle>
          <a:p>
            <a:pPr>
              <a:defRPr/>
            </a:pPr>
            <a:fld id="{39632018-8A09-49F3-8E10-00ED5C23D047}" type="slidenum">
              <a:rPr lang="en-US" altLang="zh-TW"/>
              <a:pPr>
                <a:defRPr/>
              </a:pPr>
              <a:t>‹#›</a:t>
            </a:fld>
            <a:endParaRPr lang="en-US" altLang="zh-TW"/>
          </a:p>
        </p:txBody>
      </p:sp>
    </p:spTree>
    <p:extLst>
      <p:ext uri="{BB962C8B-B14F-4D97-AF65-F5344CB8AC3E}">
        <p14:creationId xmlns:p14="http://schemas.microsoft.com/office/powerpoint/2010/main" val="3948480683"/>
      </p:ext>
    </p:extLst>
  </p:cSld>
  <p:clrMapOvr>
    <a:masterClrMapping/>
  </p:clrMapOvr>
  <p:transition>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31EA5511-1492-9CD2-4087-B01695DA888C}"/>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69C99751-653F-7583-AE66-05BC474B94A8}"/>
              </a:ext>
            </a:extLst>
          </p:cNvPr>
          <p:cNvSpPr>
            <a:spLocks noGrp="1"/>
          </p:cNvSpPr>
          <p:nvPr>
            <p:ph type="ftr" sz="quarter" idx="11"/>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18EC9040-0929-5F92-53B7-A18277EAAB24}"/>
              </a:ext>
            </a:extLst>
          </p:cNvPr>
          <p:cNvSpPr>
            <a:spLocks noGrp="1"/>
          </p:cNvSpPr>
          <p:nvPr>
            <p:ph type="sldNum" sz="quarter" idx="12"/>
          </p:nvPr>
        </p:nvSpPr>
        <p:spPr/>
        <p:txBody>
          <a:bodyPr/>
          <a:lstStyle>
            <a:lvl1pPr>
              <a:defRPr/>
            </a:lvl1pPr>
          </a:lstStyle>
          <a:p>
            <a:pPr>
              <a:defRPr/>
            </a:pPr>
            <a:fld id="{554748C2-84E2-4F2D-BC90-20DB6D72E0B1}" type="slidenum">
              <a:rPr lang="en-US" altLang="zh-TW"/>
              <a:pPr>
                <a:defRPr/>
              </a:pPr>
              <a:t>‹#›</a:t>
            </a:fld>
            <a:endParaRPr lang="en-US" altLang="zh-TW"/>
          </a:p>
        </p:txBody>
      </p:sp>
    </p:spTree>
    <p:extLst>
      <p:ext uri="{BB962C8B-B14F-4D97-AF65-F5344CB8AC3E}">
        <p14:creationId xmlns:p14="http://schemas.microsoft.com/office/powerpoint/2010/main" val="2071213416"/>
      </p:ext>
    </p:extLst>
  </p:cSld>
  <p:clrMapOvr>
    <a:masterClrMapping/>
  </p:clrMapOvr>
  <p:transition>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a:extLst>
              <a:ext uri="{FF2B5EF4-FFF2-40B4-BE49-F238E27FC236}">
                <a16:creationId xmlns:a16="http://schemas.microsoft.com/office/drawing/2014/main" id="{AB6E9C25-5654-13DF-FEE6-467CE29F0E59}"/>
              </a:ext>
            </a:extLst>
          </p:cNvPr>
          <p:cNvSpPr>
            <a:spLocks noGrp="1"/>
          </p:cNvSpPr>
          <p:nvPr>
            <p:ph type="dt" sz="half" idx="10"/>
          </p:nvPr>
        </p:nvSpPr>
        <p:spPr/>
        <p:txBody>
          <a:bodyPr/>
          <a:lstStyle>
            <a:lvl1pPr>
              <a:defRPr/>
            </a:lvl1pPr>
          </a:lstStyle>
          <a:p>
            <a:pPr>
              <a:defRPr/>
            </a:pPr>
            <a:endParaRPr lang="en-US" altLang="zh-TW"/>
          </a:p>
        </p:txBody>
      </p:sp>
      <p:sp>
        <p:nvSpPr>
          <p:cNvPr id="8" name="Footer Placeholder 4">
            <a:extLst>
              <a:ext uri="{FF2B5EF4-FFF2-40B4-BE49-F238E27FC236}">
                <a16:creationId xmlns:a16="http://schemas.microsoft.com/office/drawing/2014/main" id="{007D29BA-EC97-4935-F689-BD29AB5EACF6}"/>
              </a:ext>
            </a:extLst>
          </p:cNvPr>
          <p:cNvSpPr>
            <a:spLocks noGrp="1"/>
          </p:cNvSpPr>
          <p:nvPr>
            <p:ph type="ftr" sz="quarter" idx="11"/>
          </p:nvPr>
        </p:nvSpPr>
        <p:spPr/>
        <p:txBody>
          <a:bodyPr/>
          <a:lstStyle>
            <a:lvl1pPr>
              <a:defRPr/>
            </a:lvl1pPr>
          </a:lstStyle>
          <a:p>
            <a:pPr>
              <a:defRPr/>
            </a:pPr>
            <a:endParaRPr lang="en-US" altLang="zh-TW"/>
          </a:p>
        </p:txBody>
      </p:sp>
      <p:sp>
        <p:nvSpPr>
          <p:cNvPr id="9" name="Slide Number Placeholder 5">
            <a:extLst>
              <a:ext uri="{FF2B5EF4-FFF2-40B4-BE49-F238E27FC236}">
                <a16:creationId xmlns:a16="http://schemas.microsoft.com/office/drawing/2014/main" id="{9C8F9012-4B8F-628F-DAE4-BEB5F2143670}"/>
              </a:ext>
            </a:extLst>
          </p:cNvPr>
          <p:cNvSpPr>
            <a:spLocks noGrp="1"/>
          </p:cNvSpPr>
          <p:nvPr>
            <p:ph type="sldNum" sz="quarter" idx="12"/>
          </p:nvPr>
        </p:nvSpPr>
        <p:spPr/>
        <p:txBody>
          <a:bodyPr/>
          <a:lstStyle>
            <a:lvl1pPr>
              <a:defRPr/>
            </a:lvl1pPr>
          </a:lstStyle>
          <a:p>
            <a:pPr>
              <a:defRPr/>
            </a:pPr>
            <a:fld id="{3504AB40-35F6-4566-A097-3839AAECA985}" type="slidenum">
              <a:rPr lang="en-US" altLang="zh-TW"/>
              <a:pPr>
                <a:defRPr/>
              </a:pPr>
              <a:t>‹#›</a:t>
            </a:fld>
            <a:endParaRPr lang="en-US" altLang="zh-TW"/>
          </a:p>
        </p:txBody>
      </p:sp>
    </p:spTree>
    <p:extLst>
      <p:ext uri="{BB962C8B-B14F-4D97-AF65-F5344CB8AC3E}">
        <p14:creationId xmlns:p14="http://schemas.microsoft.com/office/powerpoint/2010/main" val="3839071340"/>
      </p:ext>
    </p:extLst>
  </p:cSld>
  <p:clrMapOvr>
    <a:masterClrMapping/>
  </p:clrMapOvr>
  <p:transition>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a:extLst>
              <a:ext uri="{FF2B5EF4-FFF2-40B4-BE49-F238E27FC236}">
                <a16:creationId xmlns:a16="http://schemas.microsoft.com/office/drawing/2014/main" id="{AC9A6DCE-79F1-4E2B-5F35-FB1C0C5E3BD1}"/>
              </a:ext>
            </a:extLst>
          </p:cNvPr>
          <p:cNvSpPr>
            <a:spLocks noGrp="1"/>
          </p:cNvSpPr>
          <p:nvPr>
            <p:ph type="dt" sz="half" idx="10"/>
          </p:nvPr>
        </p:nvSpPr>
        <p:spPr/>
        <p:txBody>
          <a:bodyPr/>
          <a:lstStyle>
            <a:lvl1pPr>
              <a:defRPr/>
            </a:lvl1pPr>
          </a:lstStyle>
          <a:p>
            <a:pPr>
              <a:defRPr/>
            </a:pPr>
            <a:endParaRPr lang="en-US" altLang="zh-TW"/>
          </a:p>
        </p:txBody>
      </p:sp>
      <p:sp>
        <p:nvSpPr>
          <p:cNvPr id="4" name="Footer Placeholder 4">
            <a:extLst>
              <a:ext uri="{FF2B5EF4-FFF2-40B4-BE49-F238E27FC236}">
                <a16:creationId xmlns:a16="http://schemas.microsoft.com/office/drawing/2014/main" id="{803E3D3B-9CAC-5D79-BBCF-2E950BF1E165}"/>
              </a:ext>
            </a:extLst>
          </p:cNvPr>
          <p:cNvSpPr>
            <a:spLocks noGrp="1"/>
          </p:cNvSpPr>
          <p:nvPr>
            <p:ph type="ftr" sz="quarter" idx="11"/>
          </p:nvPr>
        </p:nvSpPr>
        <p:spPr/>
        <p:txBody>
          <a:bodyPr/>
          <a:lstStyle>
            <a:lvl1pPr>
              <a:defRPr/>
            </a:lvl1pPr>
          </a:lstStyle>
          <a:p>
            <a:pPr>
              <a:defRPr/>
            </a:pPr>
            <a:endParaRPr lang="en-US" altLang="zh-TW"/>
          </a:p>
        </p:txBody>
      </p:sp>
      <p:sp>
        <p:nvSpPr>
          <p:cNvPr id="5" name="Slide Number Placeholder 5">
            <a:extLst>
              <a:ext uri="{FF2B5EF4-FFF2-40B4-BE49-F238E27FC236}">
                <a16:creationId xmlns:a16="http://schemas.microsoft.com/office/drawing/2014/main" id="{400E879D-08FC-56BC-9FA8-1E6988C3AB9F}"/>
              </a:ext>
            </a:extLst>
          </p:cNvPr>
          <p:cNvSpPr>
            <a:spLocks noGrp="1"/>
          </p:cNvSpPr>
          <p:nvPr>
            <p:ph type="sldNum" sz="quarter" idx="12"/>
          </p:nvPr>
        </p:nvSpPr>
        <p:spPr/>
        <p:txBody>
          <a:bodyPr/>
          <a:lstStyle>
            <a:lvl1pPr>
              <a:defRPr/>
            </a:lvl1pPr>
          </a:lstStyle>
          <a:p>
            <a:pPr>
              <a:defRPr/>
            </a:pPr>
            <a:fld id="{4F4C0418-39DF-4168-8FF6-79366B9C6D2E}" type="slidenum">
              <a:rPr lang="en-US" altLang="zh-TW"/>
              <a:pPr>
                <a:defRPr/>
              </a:pPr>
              <a:t>‹#›</a:t>
            </a:fld>
            <a:endParaRPr lang="en-US" altLang="zh-TW"/>
          </a:p>
        </p:txBody>
      </p:sp>
    </p:spTree>
    <p:extLst>
      <p:ext uri="{BB962C8B-B14F-4D97-AF65-F5344CB8AC3E}">
        <p14:creationId xmlns:p14="http://schemas.microsoft.com/office/powerpoint/2010/main" val="2419619292"/>
      </p:ext>
    </p:extLst>
  </p:cSld>
  <p:clrMapOvr>
    <a:masterClrMapping/>
  </p:clrMapOvr>
  <p:transition>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993B5AA-CC60-E6D8-6C45-DFF271D7D6B4}"/>
              </a:ext>
            </a:extLst>
          </p:cNvPr>
          <p:cNvSpPr>
            <a:spLocks noGrp="1"/>
          </p:cNvSpPr>
          <p:nvPr>
            <p:ph type="dt" sz="half" idx="10"/>
          </p:nvPr>
        </p:nvSpPr>
        <p:spPr/>
        <p:txBody>
          <a:bodyPr/>
          <a:lstStyle>
            <a:lvl1pPr>
              <a:defRPr/>
            </a:lvl1pPr>
          </a:lstStyle>
          <a:p>
            <a:pPr>
              <a:defRPr/>
            </a:pPr>
            <a:endParaRPr lang="en-US" altLang="zh-TW"/>
          </a:p>
        </p:txBody>
      </p:sp>
      <p:sp>
        <p:nvSpPr>
          <p:cNvPr id="3" name="Footer Placeholder 4">
            <a:extLst>
              <a:ext uri="{FF2B5EF4-FFF2-40B4-BE49-F238E27FC236}">
                <a16:creationId xmlns:a16="http://schemas.microsoft.com/office/drawing/2014/main" id="{707979FA-708B-8B50-4E03-1BE2681667AC}"/>
              </a:ext>
            </a:extLst>
          </p:cNvPr>
          <p:cNvSpPr>
            <a:spLocks noGrp="1"/>
          </p:cNvSpPr>
          <p:nvPr>
            <p:ph type="ftr" sz="quarter" idx="11"/>
          </p:nvPr>
        </p:nvSpPr>
        <p:spPr/>
        <p:txBody>
          <a:bodyPr/>
          <a:lstStyle>
            <a:lvl1pPr>
              <a:defRPr/>
            </a:lvl1pPr>
          </a:lstStyle>
          <a:p>
            <a:pPr>
              <a:defRPr/>
            </a:pPr>
            <a:endParaRPr lang="en-US" altLang="zh-TW"/>
          </a:p>
        </p:txBody>
      </p:sp>
      <p:sp>
        <p:nvSpPr>
          <p:cNvPr id="4" name="Slide Number Placeholder 5">
            <a:extLst>
              <a:ext uri="{FF2B5EF4-FFF2-40B4-BE49-F238E27FC236}">
                <a16:creationId xmlns:a16="http://schemas.microsoft.com/office/drawing/2014/main" id="{B1788AE1-8FF3-4898-5BDC-43929E5D1E76}"/>
              </a:ext>
            </a:extLst>
          </p:cNvPr>
          <p:cNvSpPr>
            <a:spLocks noGrp="1"/>
          </p:cNvSpPr>
          <p:nvPr>
            <p:ph type="sldNum" sz="quarter" idx="12"/>
          </p:nvPr>
        </p:nvSpPr>
        <p:spPr/>
        <p:txBody>
          <a:bodyPr/>
          <a:lstStyle>
            <a:lvl1pPr>
              <a:defRPr/>
            </a:lvl1pPr>
          </a:lstStyle>
          <a:p>
            <a:pPr>
              <a:defRPr/>
            </a:pPr>
            <a:fld id="{D23EAE83-A8AD-473F-BF6C-C39638496016}" type="slidenum">
              <a:rPr lang="en-US" altLang="zh-TW"/>
              <a:pPr>
                <a:defRPr/>
              </a:pPr>
              <a:t>‹#›</a:t>
            </a:fld>
            <a:endParaRPr lang="en-US" altLang="zh-TW"/>
          </a:p>
        </p:txBody>
      </p:sp>
    </p:spTree>
    <p:extLst>
      <p:ext uri="{BB962C8B-B14F-4D97-AF65-F5344CB8AC3E}">
        <p14:creationId xmlns:p14="http://schemas.microsoft.com/office/powerpoint/2010/main" val="2231766424"/>
      </p:ext>
    </p:extLst>
  </p:cSld>
  <p:clrMapOvr>
    <a:masterClrMapping/>
  </p:clrMapOvr>
  <p:transition>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751D68AE-4052-6C69-947D-232DD04D2FA9}"/>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4039B6E7-9407-F58D-281D-310C76DFC7BA}"/>
              </a:ext>
            </a:extLst>
          </p:cNvPr>
          <p:cNvSpPr>
            <a:spLocks noGrp="1"/>
          </p:cNvSpPr>
          <p:nvPr>
            <p:ph type="ftr" sz="quarter" idx="11"/>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1719146F-B3FD-CF2E-27F7-E851216DCFD4}"/>
              </a:ext>
            </a:extLst>
          </p:cNvPr>
          <p:cNvSpPr>
            <a:spLocks noGrp="1"/>
          </p:cNvSpPr>
          <p:nvPr>
            <p:ph type="sldNum" sz="quarter" idx="12"/>
          </p:nvPr>
        </p:nvSpPr>
        <p:spPr/>
        <p:txBody>
          <a:bodyPr/>
          <a:lstStyle>
            <a:lvl1pPr>
              <a:defRPr/>
            </a:lvl1pPr>
          </a:lstStyle>
          <a:p>
            <a:pPr>
              <a:defRPr/>
            </a:pPr>
            <a:fld id="{79F65EE0-3505-4C35-908B-19D418572EF4}" type="slidenum">
              <a:rPr lang="en-US" altLang="zh-TW"/>
              <a:pPr>
                <a:defRPr/>
              </a:pPr>
              <a:t>‹#›</a:t>
            </a:fld>
            <a:endParaRPr lang="en-US" altLang="zh-TW"/>
          </a:p>
        </p:txBody>
      </p:sp>
    </p:spTree>
    <p:extLst>
      <p:ext uri="{BB962C8B-B14F-4D97-AF65-F5344CB8AC3E}">
        <p14:creationId xmlns:p14="http://schemas.microsoft.com/office/powerpoint/2010/main" val="1977434056"/>
      </p:ext>
    </p:extLst>
  </p:cSld>
  <p:clrMapOvr>
    <a:masterClrMapping/>
  </p:clrMapOvr>
  <p:transition>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1D0486D-B565-B30F-70C4-28E6C89923D8}"/>
              </a:ext>
            </a:extLst>
          </p:cNvPr>
          <p:cNvSpPr>
            <a:spLocks noGrp="1"/>
          </p:cNvSpPr>
          <p:nvPr>
            <p:ph type="dt" sz="half" idx="10"/>
          </p:nvPr>
        </p:nvSpPr>
        <p:spPr/>
        <p:txBody>
          <a:bodyPr/>
          <a:lstStyle>
            <a:lvl1pPr>
              <a:defRPr/>
            </a:lvl1pPr>
          </a:lstStyle>
          <a:p>
            <a:pPr>
              <a:defRPr/>
            </a:pPr>
            <a:endParaRPr lang="en-US" altLang="zh-TW"/>
          </a:p>
        </p:txBody>
      </p:sp>
      <p:sp>
        <p:nvSpPr>
          <p:cNvPr id="6" name="Footer Placeholder 4">
            <a:extLst>
              <a:ext uri="{FF2B5EF4-FFF2-40B4-BE49-F238E27FC236}">
                <a16:creationId xmlns:a16="http://schemas.microsoft.com/office/drawing/2014/main" id="{970CECC0-F5C3-A8D4-481F-E2979B4B15E1}"/>
              </a:ext>
            </a:extLst>
          </p:cNvPr>
          <p:cNvSpPr>
            <a:spLocks noGrp="1"/>
          </p:cNvSpPr>
          <p:nvPr>
            <p:ph type="ftr" sz="quarter" idx="11"/>
          </p:nvPr>
        </p:nvSpPr>
        <p:spPr/>
        <p:txBody>
          <a:bodyPr/>
          <a:lstStyle>
            <a:lvl1pPr>
              <a:defRPr/>
            </a:lvl1pPr>
          </a:lstStyle>
          <a:p>
            <a:pPr>
              <a:defRPr/>
            </a:pPr>
            <a:endParaRPr lang="en-US" altLang="zh-TW"/>
          </a:p>
        </p:txBody>
      </p:sp>
      <p:sp>
        <p:nvSpPr>
          <p:cNvPr id="7" name="Slide Number Placeholder 5">
            <a:extLst>
              <a:ext uri="{FF2B5EF4-FFF2-40B4-BE49-F238E27FC236}">
                <a16:creationId xmlns:a16="http://schemas.microsoft.com/office/drawing/2014/main" id="{805A6455-3E22-9B30-4299-8AD4046459BF}"/>
              </a:ext>
            </a:extLst>
          </p:cNvPr>
          <p:cNvSpPr>
            <a:spLocks noGrp="1"/>
          </p:cNvSpPr>
          <p:nvPr>
            <p:ph type="sldNum" sz="quarter" idx="12"/>
          </p:nvPr>
        </p:nvSpPr>
        <p:spPr/>
        <p:txBody>
          <a:bodyPr/>
          <a:lstStyle>
            <a:lvl1pPr>
              <a:defRPr/>
            </a:lvl1pPr>
          </a:lstStyle>
          <a:p>
            <a:pPr>
              <a:defRPr/>
            </a:pPr>
            <a:fld id="{B8C242F6-7C14-4A65-BA01-A6577E7BB66E}" type="slidenum">
              <a:rPr lang="en-US" altLang="zh-TW"/>
              <a:pPr>
                <a:defRPr/>
              </a:pPr>
              <a:t>‹#›</a:t>
            </a:fld>
            <a:endParaRPr lang="en-US" altLang="zh-TW"/>
          </a:p>
        </p:txBody>
      </p:sp>
    </p:spTree>
    <p:extLst>
      <p:ext uri="{BB962C8B-B14F-4D97-AF65-F5344CB8AC3E}">
        <p14:creationId xmlns:p14="http://schemas.microsoft.com/office/powerpoint/2010/main" val="2387283289"/>
      </p:ext>
    </p:extLst>
  </p:cSld>
  <p:clrMapOvr>
    <a:masterClrMapping/>
  </p:clrMapOvr>
  <p:transition>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1"/>
          <a:srcRect/>
          <a:stretch>
            <a:fillRect/>
          </a:stretch>
        </a:blipFill>
        <a:effectLst/>
      </p:bgPr>
    </p:bg>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2BA9EC3-30A1-0929-54F3-DB3EC95CF11D}"/>
              </a:ext>
            </a:extLst>
          </p:cNvPr>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a:extLst>
              <a:ext uri="{FF2B5EF4-FFF2-40B4-BE49-F238E27FC236}">
                <a16:creationId xmlns:a16="http://schemas.microsoft.com/office/drawing/2014/main" id="{F44173A9-149C-63EB-2829-70E2D5A26AC9}"/>
              </a:ext>
            </a:extLst>
          </p:cNvPr>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a:extLst>
              <a:ext uri="{FF2B5EF4-FFF2-40B4-BE49-F238E27FC236}">
                <a16:creationId xmlns:a16="http://schemas.microsoft.com/office/drawing/2014/main" id="{AEA48A71-43E5-B149-A1CF-CAF0BB8E6EF6}"/>
              </a:ext>
            </a:extLst>
          </p:cNvPr>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a:extLst>
              <a:ext uri="{FF2B5EF4-FFF2-40B4-BE49-F238E27FC236}">
                <a16:creationId xmlns:a16="http://schemas.microsoft.com/office/drawing/2014/main" id="{F4E74249-4C28-E32F-ABDC-6A27BD8A23AB}"/>
              </a:ext>
            </a:extLst>
          </p:cNvPr>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a:extLst>
              <a:ext uri="{FF2B5EF4-FFF2-40B4-BE49-F238E27FC236}">
                <a16:creationId xmlns:a16="http://schemas.microsoft.com/office/drawing/2014/main" id="{9DE19F87-F9BB-8E92-6610-FF36879AA4C0}"/>
              </a:ext>
            </a:extLst>
          </p:cNvPr>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6098B2-546B-E80C-6710-480E9140A27C}"/>
              </a:ext>
            </a:extLst>
          </p:cNvPr>
          <p:cNvSpPr/>
          <p:nvPr/>
        </p:nvSpPr>
        <p:spPr>
          <a:xfrm>
            <a:off x="7745413" y="0"/>
            <a:ext cx="685800" cy="110013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42" name="Title Placeholder 1">
            <a:extLst>
              <a:ext uri="{FF2B5EF4-FFF2-40B4-BE49-F238E27FC236}">
                <a16:creationId xmlns:a16="http://schemas.microsoft.com/office/drawing/2014/main" id="{825A574D-AEF5-B3F4-D1E0-9F6240FBAC94}"/>
              </a:ext>
            </a:extLst>
          </p:cNvPr>
          <p:cNvSpPr>
            <a:spLocks noGrp="1"/>
          </p:cNvSpPr>
          <p:nvPr>
            <p:ph type="title"/>
          </p:nvPr>
        </p:nvSpPr>
        <p:spPr bwMode="auto">
          <a:xfrm>
            <a:off x="484188" y="452438"/>
            <a:ext cx="7056437"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43" name="Text Placeholder 2">
            <a:extLst>
              <a:ext uri="{FF2B5EF4-FFF2-40B4-BE49-F238E27FC236}">
                <a16:creationId xmlns:a16="http://schemas.microsoft.com/office/drawing/2014/main" id="{A686AED3-5910-0D30-DAAB-928F911A35F1}"/>
              </a:ext>
            </a:extLst>
          </p:cNvPr>
          <p:cNvSpPr>
            <a:spLocks noGrp="1"/>
          </p:cNvSpPr>
          <p:nvPr>
            <p:ph type="body" idx="1"/>
          </p:nvPr>
        </p:nvSpPr>
        <p:spPr bwMode="auto">
          <a:xfrm>
            <a:off x="827088" y="2052638"/>
            <a:ext cx="6711950" cy="419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86D8BEFD-48FC-D40C-30F1-6B373DDE1AB2}"/>
              </a:ext>
            </a:extLst>
          </p:cNvPr>
          <p:cNvSpPr>
            <a:spLocks noGrp="1"/>
          </p:cNvSpPr>
          <p:nvPr>
            <p:ph type="dt" sz="half" idx="2"/>
          </p:nvPr>
        </p:nvSpPr>
        <p:spPr>
          <a:xfrm rot="5400000">
            <a:off x="7494588" y="1828800"/>
            <a:ext cx="990600" cy="228600"/>
          </a:xfrm>
          <a:prstGeom prst="rect">
            <a:avLst/>
          </a:prstGeom>
        </p:spPr>
        <p:txBody>
          <a:bodyPr vert="horz" lIns="91440" tIns="45720" rIns="91440" bIns="45720" rtlCol="0" anchor="t"/>
          <a:lstStyle>
            <a:lvl1pPr algn="l" eaLnBrk="1" hangingPunct="1">
              <a:defRPr sz="1100" b="0" i="0">
                <a:solidFill>
                  <a:schemeClr val="tx1">
                    <a:tint val="75000"/>
                    <a:alpha val="60000"/>
                  </a:schemeClr>
                </a:solidFill>
                <a:latin typeface="Arial" panose="020B0604020202020204" pitchFamily="34" charset="0"/>
              </a:defRPr>
            </a:lvl1pPr>
          </a:lstStyle>
          <a:p>
            <a:pPr>
              <a:defRPr/>
            </a:pPr>
            <a:endParaRPr lang="en-US" altLang="zh-TW"/>
          </a:p>
        </p:txBody>
      </p:sp>
      <p:sp>
        <p:nvSpPr>
          <p:cNvPr id="5" name="Footer Placeholder 4">
            <a:extLst>
              <a:ext uri="{FF2B5EF4-FFF2-40B4-BE49-F238E27FC236}">
                <a16:creationId xmlns:a16="http://schemas.microsoft.com/office/drawing/2014/main" id="{603C1349-B9FD-2582-5C52-641836DE9A9B}"/>
              </a:ext>
            </a:extLst>
          </p:cNvPr>
          <p:cNvSpPr>
            <a:spLocks noGrp="1"/>
          </p:cNvSpPr>
          <p:nvPr>
            <p:ph type="ftr" sz="quarter" idx="3"/>
          </p:nvPr>
        </p:nvSpPr>
        <p:spPr>
          <a:xfrm rot="5400000">
            <a:off x="6233318" y="3263107"/>
            <a:ext cx="3859213" cy="228600"/>
          </a:xfrm>
          <a:prstGeom prst="rect">
            <a:avLst/>
          </a:prstGeom>
        </p:spPr>
        <p:txBody>
          <a:bodyPr vert="horz" lIns="91440" tIns="45720" rIns="91440" bIns="45720" rtlCol="0" anchor="b"/>
          <a:lstStyle>
            <a:lvl1pPr algn="l" eaLnBrk="1" hangingPunct="1">
              <a:defRPr sz="1100" b="0" i="0">
                <a:solidFill>
                  <a:schemeClr val="tx1">
                    <a:tint val="75000"/>
                    <a:alpha val="60000"/>
                  </a:schemeClr>
                </a:solidFill>
                <a:latin typeface="Arial" panose="020B0604020202020204" pitchFamily="34" charset="0"/>
              </a:defRPr>
            </a:lvl1pPr>
          </a:lstStyle>
          <a:p>
            <a:pPr>
              <a:defRPr/>
            </a:pPr>
            <a:endParaRPr lang="en-US" altLang="zh-TW"/>
          </a:p>
        </p:txBody>
      </p:sp>
      <p:sp>
        <p:nvSpPr>
          <p:cNvPr id="6" name="Slide Number Placeholder 5">
            <a:extLst>
              <a:ext uri="{FF2B5EF4-FFF2-40B4-BE49-F238E27FC236}">
                <a16:creationId xmlns:a16="http://schemas.microsoft.com/office/drawing/2014/main" id="{7F08074E-9C74-98BD-39FB-F17DE9F98ECB}"/>
              </a:ext>
            </a:extLst>
          </p:cNvPr>
          <p:cNvSpPr>
            <a:spLocks noGrp="1"/>
          </p:cNvSpPr>
          <p:nvPr>
            <p:ph type="sldNum" sz="quarter" idx="4"/>
          </p:nvPr>
        </p:nvSpPr>
        <p:spPr bwMode="gray">
          <a:xfrm>
            <a:off x="7766050" y="295275"/>
            <a:ext cx="628650" cy="768350"/>
          </a:xfrm>
          <a:prstGeom prst="rect">
            <a:avLst/>
          </a:prstGeom>
        </p:spPr>
        <p:txBody>
          <a:bodyPr vert="horz" wrap="square" lIns="91440" tIns="45720" rIns="91440" bIns="45720" numCol="1" anchor="b" anchorCtr="0" compatLnSpc="1">
            <a:prstTxWarp prst="textNoShape">
              <a:avLst/>
            </a:prstTxWarp>
          </a:bodyPr>
          <a:lstStyle>
            <a:lvl1pPr algn="ctr" eaLnBrk="1" hangingPunct="1">
              <a:defRPr sz="2800">
                <a:solidFill>
                  <a:srgbClr val="FFFFFF"/>
                </a:solidFill>
              </a:defRPr>
            </a:lvl1pPr>
          </a:lstStyle>
          <a:p>
            <a:pPr>
              <a:defRPr/>
            </a:pPr>
            <a:fld id="{5169718E-F8BD-4DED-936B-2FFEF5BC7B9A}" type="slidenum">
              <a:rPr lang="en-US" altLang="zh-TW"/>
              <a:pPr>
                <a:defRPr/>
              </a:pPr>
              <a:t>‹#›</a:t>
            </a:fld>
            <a:endParaRPr lang="en-US" altLang="zh-TW"/>
          </a:p>
        </p:txBody>
      </p:sp>
    </p:spTree>
  </p:cSld>
  <p:clrMap bg1="dk1" tx1="lt1" bg2="dk2" tx2="lt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 id="2147483985" r:id="rId11"/>
    <p:sldLayoutId id="2147483986" r:id="rId12"/>
    <p:sldLayoutId id="2147483987" r:id="rId13"/>
    <p:sldLayoutId id="2147483988" r:id="rId14"/>
    <p:sldLayoutId id="2147483989" r:id="rId15"/>
    <p:sldLayoutId id="2147483990" r:id="rId16"/>
    <p:sldLayoutId id="2147483991" r:id="rId17"/>
    <p:sldLayoutId id="2147483992" r:id="rId18"/>
    <p:sldLayoutId id="2147483993" r:id="rId19"/>
  </p:sldLayoutIdLst>
  <p:transition>
    <p:pull/>
  </p:transition>
  <p:hf hdr="0" ftr="0" dt="0"/>
  <p:txStyles>
    <p:titleStyle>
      <a:lvl1pPr algn="l" defTabSz="457200" rtl="0" eaLnBrk="0" fontAlgn="base" hangingPunct="0">
        <a:spcBef>
          <a:spcPct val="0"/>
        </a:spcBef>
        <a:spcAft>
          <a:spcPct val="0"/>
        </a:spcAft>
        <a:defRPr sz="4200" kern="1200">
          <a:solidFill>
            <a:schemeClr val="tx2"/>
          </a:solidFill>
          <a:latin typeface="+mj-lt"/>
          <a:ea typeface="+mj-ea"/>
          <a:cs typeface="+mj-cs"/>
        </a:defRPr>
      </a:lvl1pPr>
      <a:lvl2pPr algn="l" defTabSz="457200" rtl="0" eaLnBrk="0" fontAlgn="base" hangingPunct="0">
        <a:spcBef>
          <a:spcPct val="0"/>
        </a:spcBef>
        <a:spcAft>
          <a:spcPct val="0"/>
        </a:spcAft>
        <a:defRPr sz="4200">
          <a:solidFill>
            <a:schemeClr val="tx2"/>
          </a:solidFill>
          <a:latin typeface="Century Gothic" pitchFamily="34" charset="0"/>
          <a:ea typeface="新細明體" pitchFamily="18" charset="-120"/>
        </a:defRPr>
      </a:lvl2pPr>
      <a:lvl3pPr algn="l" defTabSz="457200" rtl="0" eaLnBrk="0" fontAlgn="base" hangingPunct="0">
        <a:spcBef>
          <a:spcPct val="0"/>
        </a:spcBef>
        <a:spcAft>
          <a:spcPct val="0"/>
        </a:spcAft>
        <a:defRPr sz="4200">
          <a:solidFill>
            <a:schemeClr val="tx2"/>
          </a:solidFill>
          <a:latin typeface="Century Gothic" pitchFamily="34" charset="0"/>
          <a:ea typeface="新細明體" pitchFamily="18" charset="-120"/>
        </a:defRPr>
      </a:lvl3pPr>
      <a:lvl4pPr algn="l" defTabSz="457200" rtl="0" eaLnBrk="0" fontAlgn="base" hangingPunct="0">
        <a:spcBef>
          <a:spcPct val="0"/>
        </a:spcBef>
        <a:spcAft>
          <a:spcPct val="0"/>
        </a:spcAft>
        <a:defRPr sz="4200">
          <a:solidFill>
            <a:schemeClr val="tx2"/>
          </a:solidFill>
          <a:latin typeface="Century Gothic" pitchFamily="34" charset="0"/>
          <a:ea typeface="新細明體" pitchFamily="18" charset="-120"/>
        </a:defRPr>
      </a:lvl4pPr>
      <a:lvl5pPr algn="l" defTabSz="457200" rtl="0" eaLnBrk="0" fontAlgn="base" hangingPunct="0">
        <a:spcBef>
          <a:spcPct val="0"/>
        </a:spcBef>
        <a:spcAft>
          <a:spcPct val="0"/>
        </a:spcAft>
        <a:defRPr sz="4200">
          <a:solidFill>
            <a:schemeClr val="tx2"/>
          </a:solidFill>
          <a:latin typeface="Century Gothic" pitchFamily="34" charset="0"/>
          <a:ea typeface="新細明體" pitchFamily="18" charset="-12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rgbClr val="8AD0D6"/>
        </a:buClr>
        <a:buSzPct val="80000"/>
        <a:buFont typeface="Wingdings 3" panose="05040102010807070707" pitchFamily="18" charset="2"/>
        <a:buChar char=""/>
        <a:defRPr sz="2000" kern="1200">
          <a:solidFill>
            <a:schemeClr val="tx1"/>
          </a:solidFill>
          <a:latin typeface="+mj-lt"/>
          <a:ea typeface="+mj-ea"/>
          <a:cs typeface="+mj-cs"/>
        </a:defRPr>
      </a:lvl1pPr>
      <a:lvl2pPr marL="742950" indent="-285750" algn="l" defTabSz="457200" rtl="0" eaLnBrk="0" fontAlgn="base" hangingPunct="0">
        <a:spcBef>
          <a:spcPts val="1000"/>
        </a:spcBef>
        <a:spcAft>
          <a:spcPct val="0"/>
        </a:spcAft>
        <a:buClr>
          <a:srgbClr val="8AD0D6"/>
        </a:buClr>
        <a:buSzPct val="80000"/>
        <a:buFont typeface="Wingdings 3" panose="05040102010807070707" pitchFamily="18" charset="2"/>
        <a:buChar char=""/>
        <a:defRPr sz="2800" kern="1200">
          <a:solidFill>
            <a:schemeClr val="tx1"/>
          </a:solidFill>
          <a:latin typeface="+mj-lt"/>
          <a:ea typeface="+mj-ea"/>
          <a:cs typeface="+mj-cs"/>
        </a:defRPr>
      </a:lvl2pPr>
      <a:lvl3pPr marL="1143000" indent="-228600" algn="l" defTabSz="457200" rtl="0" eaLnBrk="0" fontAlgn="base" hangingPunct="0">
        <a:spcBef>
          <a:spcPts val="1000"/>
        </a:spcBef>
        <a:spcAft>
          <a:spcPct val="0"/>
        </a:spcAft>
        <a:buClr>
          <a:srgbClr val="8AD0D6"/>
        </a:buClr>
        <a:buSzPct val="80000"/>
        <a:buFont typeface="Wingdings 3" panose="05040102010807070707" pitchFamily="18" charset="2"/>
        <a:buChar char=""/>
        <a:defRPr sz="1600" kern="1200">
          <a:solidFill>
            <a:schemeClr val="tx1"/>
          </a:solidFill>
          <a:latin typeface="+mj-lt"/>
          <a:ea typeface="+mj-ea"/>
          <a:cs typeface="+mj-cs"/>
        </a:defRPr>
      </a:lvl3pPr>
      <a:lvl4pPr marL="1600200" indent="-228600" algn="l" defTabSz="457200" rtl="0" eaLnBrk="0" fontAlgn="base" hangingPunct="0">
        <a:spcBef>
          <a:spcPts val="1000"/>
        </a:spcBef>
        <a:spcAft>
          <a:spcPct val="0"/>
        </a:spcAft>
        <a:buClr>
          <a:srgbClr val="8AD0D6"/>
        </a:buClr>
        <a:buSzPct val="80000"/>
        <a:buFont typeface="Wingdings 3" panose="05040102010807070707" pitchFamily="18" charset="2"/>
        <a:buChar char=""/>
        <a:defRPr sz="1400" kern="1200">
          <a:solidFill>
            <a:schemeClr val="tx1"/>
          </a:solidFill>
          <a:latin typeface="+mj-lt"/>
          <a:ea typeface="+mj-ea"/>
          <a:cs typeface="+mj-cs"/>
        </a:defRPr>
      </a:lvl4pPr>
      <a:lvl5pPr marL="2057400" indent="-228600" algn="l" defTabSz="457200" rtl="0" eaLnBrk="0" fontAlgn="base" hangingPunct="0">
        <a:spcBef>
          <a:spcPts val="1000"/>
        </a:spcBef>
        <a:spcAft>
          <a:spcPct val="0"/>
        </a:spcAft>
        <a:buClr>
          <a:srgbClr val="8AD0D6"/>
        </a:buClr>
        <a:buSzPct val="80000"/>
        <a:buFont typeface="Wingdings 3" panose="05040102010807070707" pitchFamily="18" charset="2"/>
        <a:buChar char=""/>
        <a:defRPr sz="140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912ABAE9-1F7D-4E27-0810-EA4E8C317445}"/>
              </a:ext>
            </a:extLst>
          </p:cNvPr>
          <p:cNvSpPr>
            <a:spLocks noGrp="1"/>
          </p:cNvSpPr>
          <p:nvPr>
            <p:ph type="title"/>
          </p:nvPr>
        </p:nvSpPr>
        <p:spPr>
          <a:xfrm>
            <a:off x="396875" y="549275"/>
            <a:ext cx="7688263" cy="1733550"/>
          </a:xfrm>
        </p:spPr>
        <p:txBody>
          <a:bodyPr/>
          <a:lstStyle/>
          <a:p>
            <a:pPr algn="ctr" eaLnBrk="1" hangingPunct="1"/>
            <a:r>
              <a:rPr lang="en-US" altLang="en-US" sz="3600" b="1" i="1">
                <a:solidFill>
                  <a:schemeClr val="accent2"/>
                </a:solidFill>
                <a:ea typeface="新細明體" panose="02020500000000000000" pitchFamily="18" charset="-120"/>
              </a:rPr>
              <a:t>NEELKANTH INSTITUTE OF  TECHNOLOGY</a:t>
            </a:r>
          </a:p>
        </p:txBody>
      </p:sp>
      <p:sp>
        <p:nvSpPr>
          <p:cNvPr id="8" name="Content Placeholder 7">
            <a:extLst>
              <a:ext uri="{FF2B5EF4-FFF2-40B4-BE49-F238E27FC236}">
                <a16:creationId xmlns:a16="http://schemas.microsoft.com/office/drawing/2014/main" id="{7FAE06F3-EE32-F6E9-ACCD-F159662C449C}"/>
              </a:ext>
            </a:extLst>
          </p:cNvPr>
          <p:cNvSpPr>
            <a:spLocks noGrp="1"/>
          </p:cNvSpPr>
          <p:nvPr>
            <p:ph idx="1"/>
          </p:nvPr>
        </p:nvSpPr>
        <p:spPr>
          <a:xfrm>
            <a:off x="250825" y="4797425"/>
            <a:ext cx="7345363" cy="1944688"/>
          </a:xfrm>
        </p:spPr>
        <p:txBody>
          <a:bodyPr rtlCol="0">
            <a:normAutofit/>
          </a:bodyPr>
          <a:lstStyle/>
          <a:p>
            <a:pPr marL="0" indent="0">
              <a:buFont typeface="Wingdings 3" panose="05040102010807070707" pitchFamily="18" charset="2"/>
              <a:buNone/>
              <a:defRPr/>
            </a:pPr>
            <a:r>
              <a:rPr lang="en-US" b="1" dirty="0"/>
              <a:t>                                </a:t>
            </a:r>
          </a:p>
          <a:p>
            <a:pPr marL="0" indent="0">
              <a:buFont typeface="Wingdings 3" panose="05040102010807070707" pitchFamily="18" charset="2"/>
              <a:buNone/>
              <a:defRPr/>
            </a:pPr>
            <a:r>
              <a:rPr lang="en-US" b="1" dirty="0"/>
              <a:t>                      Dr. A.P.J. Abdul Kalam Technology University</a:t>
            </a:r>
            <a:endParaRPr lang="en-IN" dirty="0"/>
          </a:p>
          <a:p>
            <a:pPr marL="0" indent="0">
              <a:buFont typeface="Wingdings 3" panose="05040102010807070707" pitchFamily="18" charset="2"/>
              <a:buNone/>
              <a:defRPr/>
            </a:pPr>
            <a:r>
              <a:rPr lang="en-US" dirty="0"/>
              <a:t>                                                DECEMBER , 2021</a:t>
            </a:r>
            <a:endParaRPr lang="en-US" b="1" i="1" dirty="0">
              <a:solidFill>
                <a:schemeClr val="accent1">
                  <a:lumMod val="40000"/>
                  <a:lumOff val="60000"/>
                </a:schemeClr>
              </a:solidFill>
            </a:endParaRPr>
          </a:p>
        </p:txBody>
      </p:sp>
      <p:sp>
        <p:nvSpPr>
          <p:cNvPr id="22532" name="Slide Number Placeholder 3">
            <a:extLst>
              <a:ext uri="{FF2B5EF4-FFF2-40B4-BE49-F238E27FC236}">
                <a16:creationId xmlns:a16="http://schemas.microsoft.com/office/drawing/2014/main" id="{9EC3B724-E92A-0EEA-818E-DB1941123244}"/>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78B0611A-D3AE-4915-8080-3CBF89D5B860}" type="slidenum">
              <a:rPr lang="en-US" altLang="zh-TW" sz="2800" smtClean="0">
                <a:solidFill>
                  <a:srgbClr val="FFFFFF"/>
                </a:solidFill>
                <a:latin typeface="Arial" panose="020B0604020202020204" pitchFamily="34" charset="0"/>
              </a:rPr>
              <a:pPr>
                <a:spcBef>
                  <a:spcPct val="0"/>
                </a:spcBef>
                <a:buClrTx/>
                <a:buSzTx/>
                <a:buFontTx/>
                <a:buNone/>
              </a:pPr>
              <a:t>1</a:t>
            </a:fld>
            <a:endParaRPr lang="en-US" altLang="zh-TW" sz="2800">
              <a:solidFill>
                <a:srgbClr val="FFFFFF"/>
              </a:solidFill>
              <a:latin typeface="Arial" panose="020B0604020202020204" pitchFamily="34" charset="0"/>
            </a:endParaRPr>
          </a:p>
        </p:txBody>
      </p:sp>
      <p:pic>
        <p:nvPicPr>
          <p:cNvPr id="22533" name="Picture 3">
            <a:extLst>
              <a:ext uri="{FF2B5EF4-FFF2-40B4-BE49-F238E27FC236}">
                <a16:creationId xmlns:a16="http://schemas.microsoft.com/office/drawing/2014/main" id="{AA954D73-17BF-C2A8-F1BB-588DEBCB2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2060575"/>
            <a:ext cx="67945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5"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2000"/>
                                        <p:tgtEl>
                                          <p:spTgt spid="8">
                                            <p:txEl>
                                              <p:pRg st="0" end="0"/>
                                            </p:txEl>
                                          </p:spTgt>
                                        </p:tgtEl>
                                      </p:cBhvr>
                                    </p:animEffect>
                                    <p:anim calcmode="lin" valueType="num">
                                      <p:cBhvr>
                                        <p:cTn id="8" dur="2000" fill="hold"/>
                                        <p:tgtEl>
                                          <p:spTgt spid="8">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5"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2000"/>
                                        <p:tgtEl>
                                          <p:spTgt spid="8">
                                            <p:txEl>
                                              <p:pRg st="1" end="1"/>
                                            </p:txEl>
                                          </p:spTgt>
                                        </p:tgtEl>
                                      </p:cBhvr>
                                    </p:animEffect>
                                    <p:anim calcmode="lin" valueType="num">
                                      <p:cBhvr>
                                        <p:cTn id="15" dur="2000" fill="hold"/>
                                        <p:tgtEl>
                                          <p:spTgt spid="8">
                                            <p:txEl>
                                              <p:pRg st="1" end="1"/>
                                            </p:txEl>
                                          </p:spTgt>
                                        </p:tgtEl>
                                        <p:attrNameLst>
                                          <p:attrName>ppt_w</p:attrName>
                                        </p:attrNameLst>
                                      </p:cBhvr>
                                      <p:tavLst>
                                        <p:tav tm="0" fmla="#ppt_w*sin(2.5*pi*$)">
                                          <p:val>
                                            <p:fltVal val="0"/>
                                          </p:val>
                                        </p:tav>
                                        <p:tav tm="100000">
                                          <p:val>
                                            <p:fltVal val="1"/>
                                          </p:val>
                                        </p:tav>
                                      </p:tavLst>
                                    </p:anim>
                                    <p:anim calcmode="lin" valueType="num">
                                      <p:cBhvr>
                                        <p:cTn id="16" dur="2000" fill="hold"/>
                                        <p:tgtEl>
                                          <p:spTgt spid="8">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5"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2000"/>
                                        <p:tgtEl>
                                          <p:spTgt spid="8">
                                            <p:txEl>
                                              <p:pRg st="2" end="2"/>
                                            </p:txEl>
                                          </p:spTgt>
                                        </p:tgtEl>
                                      </p:cBhvr>
                                    </p:animEffect>
                                    <p:anim calcmode="lin" valueType="num">
                                      <p:cBhvr>
                                        <p:cTn id="22" dur="2000" fill="hold"/>
                                        <p:tgtEl>
                                          <p:spTgt spid="8">
                                            <p:txEl>
                                              <p:pRg st="2" end="2"/>
                                            </p:txEl>
                                          </p:spTgt>
                                        </p:tgtEl>
                                        <p:attrNameLst>
                                          <p:attrName>ppt_w</p:attrName>
                                        </p:attrNameLst>
                                      </p:cBhvr>
                                      <p:tavLst>
                                        <p:tav tm="0" fmla="#ppt_w*sin(2.5*pi*$)">
                                          <p:val>
                                            <p:fltVal val="0"/>
                                          </p:val>
                                        </p:tav>
                                        <p:tav tm="100000">
                                          <p:val>
                                            <p:fltVal val="1"/>
                                          </p:val>
                                        </p:tav>
                                      </p:tavLst>
                                    </p:anim>
                                    <p:anim calcmode="lin" valueType="num">
                                      <p:cBhvr>
                                        <p:cTn id="23" dur="2000" fill="hold"/>
                                        <p:tgtEl>
                                          <p:spTgt spid="8">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39CEA-D792-004A-8756-306CCC8EEA28}"/>
              </a:ext>
            </a:extLst>
          </p:cNvPr>
          <p:cNvSpPr>
            <a:spLocks noGrp="1"/>
          </p:cNvSpPr>
          <p:nvPr>
            <p:ph type="title"/>
          </p:nvPr>
        </p:nvSpPr>
        <p:spPr/>
        <p:txBody>
          <a:bodyPr/>
          <a:lstStyle/>
          <a:p>
            <a:pPr>
              <a:defRPr/>
            </a:pPr>
            <a:r>
              <a:rPr lang="en-IN" sz="4000" dirty="0">
                <a:solidFill>
                  <a:schemeClr val="accent2">
                    <a:lumMod val="60000"/>
                    <a:lumOff val="40000"/>
                  </a:schemeClr>
                </a:solidFill>
                <a:latin typeface="Times New Roman" panose="02020603050405020304" pitchFamily="18" charset="0"/>
                <a:ea typeface="Times New Roman" panose="02020603050405020304" pitchFamily="18" charset="0"/>
              </a:rPr>
              <a:t>Programming Languages </a:t>
            </a:r>
            <a:endParaRPr lang="en-IN" sz="4000" dirty="0">
              <a:solidFill>
                <a:schemeClr val="accent2">
                  <a:lumMod val="60000"/>
                  <a:lumOff val="40000"/>
                </a:schemeClr>
              </a:solidFill>
            </a:endParaRPr>
          </a:p>
        </p:txBody>
      </p:sp>
      <p:sp>
        <p:nvSpPr>
          <p:cNvPr id="33795" name="Text Placeholder 2">
            <a:extLst>
              <a:ext uri="{FF2B5EF4-FFF2-40B4-BE49-F238E27FC236}">
                <a16:creationId xmlns:a16="http://schemas.microsoft.com/office/drawing/2014/main" id="{CBBC140B-0CD1-DBEA-174B-3DC2C6415D33}"/>
              </a:ext>
            </a:extLst>
          </p:cNvPr>
          <p:cNvSpPr>
            <a:spLocks noGrp="1"/>
          </p:cNvSpPr>
          <p:nvPr>
            <p:ph type="body" sz="half" idx="1"/>
          </p:nvPr>
        </p:nvSpPr>
        <p:spPr>
          <a:xfrm>
            <a:off x="436563" y="4298950"/>
            <a:ext cx="7570787" cy="4525963"/>
          </a:xfrm>
        </p:spPr>
        <p:txBody>
          <a:bodyPr/>
          <a:lstStyle/>
          <a:p>
            <a:r>
              <a:rPr lang="en-IN" altLang="en-US" sz="2800">
                <a:latin typeface="Times New Roman" panose="02020603050405020304" pitchFamily="18" charset="0"/>
                <a:ea typeface="新細明體" panose="02020500000000000000" pitchFamily="18" charset="-120"/>
                <a:cs typeface="Times New Roman" panose="02020603050405020304" pitchFamily="18" charset="0"/>
              </a:rPr>
              <a:t>JavaScript is the primary programming language used for writing the scripts to control the behaviours of objects in this game.</a:t>
            </a:r>
            <a:endParaRPr lang="en-IN" altLang="en-US" sz="2800">
              <a:ea typeface="新細明體" panose="02020500000000000000" pitchFamily="18" charset="-120"/>
            </a:endParaRPr>
          </a:p>
        </p:txBody>
      </p:sp>
      <p:sp>
        <p:nvSpPr>
          <p:cNvPr id="33796" name="Slide Number Placeholder 5">
            <a:extLst>
              <a:ext uri="{FF2B5EF4-FFF2-40B4-BE49-F238E27FC236}">
                <a16:creationId xmlns:a16="http://schemas.microsoft.com/office/drawing/2014/main" id="{5B4737E1-0F8C-F705-2F04-386A3471E84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E5D3C127-0EAB-48AF-B5EA-4B08C06BB1C4}" type="slidenum">
              <a:rPr lang="en-US" altLang="zh-TW" sz="2800" smtClean="0">
                <a:solidFill>
                  <a:srgbClr val="FFFFFF"/>
                </a:solidFill>
                <a:latin typeface="Arial" panose="020B0604020202020204" pitchFamily="34" charset="0"/>
              </a:rPr>
              <a:pPr>
                <a:spcBef>
                  <a:spcPct val="0"/>
                </a:spcBef>
                <a:buClrTx/>
                <a:buSzTx/>
                <a:buFontTx/>
                <a:buNone/>
              </a:pPr>
              <a:t>10</a:t>
            </a:fld>
            <a:endParaRPr lang="en-US" altLang="zh-TW" sz="2800">
              <a:solidFill>
                <a:srgbClr val="FFFFFF"/>
              </a:solidFill>
              <a:latin typeface="Arial" panose="020B0604020202020204" pitchFamily="34" charset="0"/>
            </a:endParaRPr>
          </a:p>
        </p:txBody>
      </p:sp>
      <p:pic>
        <p:nvPicPr>
          <p:cNvPr id="4" name="Picture 3">
            <a:extLst>
              <a:ext uri="{FF2B5EF4-FFF2-40B4-BE49-F238E27FC236}">
                <a16:creationId xmlns:a16="http://schemas.microsoft.com/office/drawing/2014/main" id="{D5AE718D-16F0-23AF-E132-8C413F44229F}"/>
              </a:ext>
            </a:extLst>
          </p:cNvPr>
          <p:cNvPicPr>
            <a:picLocks noChangeAspect="1"/>
          </p:cNvPicPr>
          <p:nvPr/>
        </p:nvPicPr>
        <p:blipFill>
          <a:blip r:embed="rId2"/>
          <a:stretch>
            <a:fillRect/>
          </a:stretch>
        </p:blipFill>
        <p:spPr>
          <a:xfrm>
            <a:off x="827584" y="1218260"/>
            <a:ext cx="4752528" cy="2679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C82AF3BB-DDA6-0CBA-D603-DF6FAC4BC171}"/>
              </a:ext>
            </a:extLst>
          </p:cNvPr>
          <p:cNvPicPr>
            <a:picLocks noChangeAspect="1"/>
          </p:cNvPicPr>
          <p:nvPr/>
        </p:nvPicPr>
        <p:blipFill>
          <a:blip r:embed="rId3"/>
          <a:stretch>
            <a:fillRect/>
          </a:stretch>
        </p:blipFill>
        <p:spPr>
          <a:xfrm>
            <a:off x="6948264" y="4941168"/>
            <a:ext cx="1343019" cy="114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8125-5F02-6CF3-E684-FD0A191ECC05}"/>
              </a:ext>
            </a:extLst>
          </p:cNvPr>
          <p:cNvSpPr>
            <a:spLocks noGrp="1"/>
          </p:cNvSpPr>
          <p:nvPr>
            <p:ph type="title"/>
          </p:nvPr>
        </p:nvSpPr>
        <p:spPr>
          <a:xfrm>
            <a:off x="323850" y="485775"/>
            <a:ext cx="8229600" cy="1143000"/>
          </a:xfrm>
        </p:spPr>
        <p:txBody>
          <a:bodyPr/>
          <a:lstStyle/>
          <a:p>
            <a:pPr>
              <a:defRPr/>
            </a:pPr>
            <a:r>
              <a:rPr lang="en-IN" sz="3200" b="1" i="1" dirty="0">
                <a:solidFill>
                  <a:schemeClr val="accent2">
                    <a:lumMod val="60000"/>
                    <a:lumOff val="40000"/>
                  </a:schemeClr>
                </a:solidFill>
                <a:latin typeface="Times New Roman" panose="02020603050405020304" pitchFamily="18" charset="0"/>
                <a:ea typeface="Times New Roman" panose="02020603050405020304" pitchFamily="18" charset="0"/>
              </a:rPr>
              <a:t>Sample User Run of</a:t>
            </a:r>
            <a:r>
              <a:rPr lang="en-IN" sz="3200" b="1" dirty="0">
                <a:solidFill>
                  <a:schemeClr val="accent2">
                    <a:lumMod val="60000"/>
                    <a:lumOff val="40000"/>
                  </a:schemeClr>
                </a:solidFill>
                <a:latin typeface="Times New Roman" panose="02020603050405020304" pitchFamily="18" charset="0"/>
                <a:ea typeface="Times New Roman" panose="02020603050405020304" pitchFamily="18" charset="0"/>
              </a:rPr>
              <a:t> </a:t>
            </a:r>
            <a:r>
              <a:rPr lang="en-IN" sz="3200" b="1" i="1" dirty="0">
                <a:solidFill>
                  <a:schemeClr val="accent2">
                    <a:lumMod val="60000"/>
                    <a:lumOff val="40000"/>
                  </a:schemeClr>
                </a:solidFill>
                <a:latin typeface="Times New Roman" panose="02020603050405020304" pitchFamily="18" charset="0"/>
                <a:ea typeface="Times New Roman" panose="02020603050405020304" pitchFamily="18" charset="0"/>
              </a:rPr>
              <a:t>Game System </a:t>
            </a:r>
            <a:endParaRPr lang="en-IN" sz="3200" b="1" dirty="0">
              <a:solidFill>
                <a:schemeClr val="accent2">
                  <a:lumMod val="60000"/>
                  <a:lumOff val="40000"/>
                </a:schemeClr>
              </a:solidFill>
            </a:endParaRPr>
          </a:p>
        </p:txBody>
      </p:sp>
      <p:sp>
        <p:nvSpPr>
          <p:cNvPr id="34819" name="Text Placeholder 2">
            <a:extLst>
              <a:ext uri="{FF2B5EF4-FFF2-40B4-BE49-F238E27FC236}">
                <a16:creationId xmlns:a16="http://schemas.microsoft.com/office/drawing/2014/main" id="{5402635F-5010-E8B7-5204-8E7495328B25}"/>
              </a:ext>
            </a:extLst>
          </p:cNvPr>
          <p:cNvSpPr>
            <a:spLocks noGrp="1"/>
          </p:cNvSpPr>
          <p:nvPr>
            <p:ph type="body" sz="half" idx="1"/>
          </p:nvPr>
        </p:nvSpPr>
        <p:spPr>
          <a:xfrm>
            <a:off x="439738" y="1412875"/>
            <a:ext cx="7354887" cy="4525963"/>
          </a:xfrm>
        </p:spPr>
        <p:txBody>
          <a:bodyPr/>
          <a:lstStyle/>
          <a:p>
            <a:r>
              <a:rPr lang="en-IN" altLang="en-US" sz="2400">
                <a:latin typeface="Times New Roman" panose="02020603050405020304" pitchFamily="18" charset="0"/>
                <a:ea typeface="新細明體" panose="02020500000000000000" pitchFamily="18" charset="-120"/>
                <a:cs typeface="Times New Roman" panose="02020603050405020304" pitchFamily="18" charset="0"/>
              </a:rPr>
              <a:t>For this Car Racing Game, we would like to accomplish a video game imitating the existing game showed as Figure 1 with a projective view. The theme of our game is to compete with the other 5 opponents that are controlled by computer in a racing tournament</a:t>
            </a:r>
            <a:endParaRPr lang="en-IN" altLang="en-US" sz="2400">
              <a:ea typeface="新細明體" panose="02020500000000000000" pitchFamily="18" charset="-120"/>
            </a:endParaRPr>
          </a:p>
        </p:txBody>
      </p:sp>
      <p:sp>
        <p:nvSpPr>
          <p:cNvPr id="34820" name="Slide Number Placeholder 5">
            <a:extLst>
              <a:ext uri="{FF2B5EF4-FFF2-40B4-BE49-F238E27FC236}">
                <a16:creationId xmlns:a16="http://schemas.microsoft.com/office/drawing/2014/main" id="{D4AA7D0F-6928-CDE2-D20B-1D1FC0AB1D4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4662A824-25F5-4EC1-A77F-F38D42B7881C}" type="slidenum">
              <a:rPr lang="en-US" altLang="zh-TW" sz="2800" smtClean="0">
                <a:solidFill>
                  <a:srgbClr val="FFFFFF"/>
                </a:solidFill>
                <a:latin typeface="Arial" panose="020B0604020202020204" pitchFamily="34" charset="0"/>
              </a:rPr>
              <a:pPr>
                <a:spcBef>
                  <a:spcPct val="0"/>
                </a:spcBef>
                <a:buClrTx/>
                <a:buSzTx/>
                <a:buFontTx/>
                <a:buNone/>
              </a:pPr>
              <a:t>11</a:t>
            </a:fld>
            <a:endParaRPr lang="en-US" altLang="zh-TW" sz="2800">
              <a:solidFill>
                <a:srgbClr val="FFFFFF"/>
              </a:solidFill>
              <a:latin typeface="Arial" panose="020B0604020202020204" pitchFamily="34" charset="0"/>
            </a:endParaRPr>
          </a:p>
        </p:txBody>
      </p:sp>
      <p:pic>
        <p:nvPicPr>
          <p:cNvPr id="34821" name="Content Placeholder 6">
            <a:extLst>
              <a:ext uri="{FF2B5EF4-FFF2-40B4-BE49-F238E27FC236}">
                <a16:creationId xmlns:a16="http://schemas.microsoft.com/office/drawing/2014/main" id="{4CE5F7CC-A74A-E9C0-BEF0-1AA40C4EE445}"/>
              </a:ext>
            </a:extLst>
          </p:cNvPr>
          <p:cNvPicPr>
            <a:picLocks noGrp="1" noChangeArrowheads="1"/>
          </p:cNvPicPr>
          <p:nvPr>
            <p:ph sz="quarter" idx="3"/>
          </p:nvPr>
        </p:nvPicPr>
        <p:blipFill>
          <a:blip r:embed="rId2"/>
          <a:srcRect/>
          <a:stretch>
            <a:fillRect/>
          </a:stretch>
        </p:blipFill>
        <p:spPr>
          <a:xfrm>
            <a:off x="971550" y="3614738"/>
            <a:ext cx="6480175" cy="2693987"/>
          </a:xfrm>
          <a:effectLst>
            <a:softEdge rad="112500"/>
          </a:effectLst>
        </p:spPr>
      </p:pic>
    </p:spTree>
  </p:cSld>
  <p:clrMapOvr>
    <a:masterClrMapping/>
  </p:clrMapOvr>
  <p:transition spd="slow">
    <p:blinds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D64C493-395F-4073-DEAD-B69D1D70B8C4}"/>
              </a:ext>
            </a:extLst>
          </p:cNvPr>
          <p:cNvSpPr>
            <a:spLocks noGrp="1"/>
          </p:cNvSpPr>
          <p:nvPr>
            <p:ph type="title"/>
          </p:nvPr>
        </p:nvSpPr>
        <p:spPr/>
        <p:txBody>
          <a:bodyPr/>
          <a:lstStyle/>
          <a:p>
            <a:pPr>
              <a:defRPr/>
            </a:pPr>
            <a:r>
              <a:rPr lang="en-IN" dirty="0">
                <a:solidFill>
                  <a:schemeClr val="accent2">
                    <a:lumMod val="60000"/>
                    <a:lumOff val="40000"/>
                  </a:schemeClr>
                </a:solidFill>
              </a:rPr>
              <a:t>Game Mechanics:</a:t>
            </a:r>
            <a:endParaRPr lang="en-IN" altLang="en-US" dirty="0">
              <a:solidFill>
                <a:schemeClr val="accent2">
                  <a:lumMod val="60000"/>
                  <a:lumOff val="40000"/>
                </a:schemeClr>
              </a:solidFill>
              <a:ea typeface="新細明體" panose="02020500000000000000" pitchFamily="18" charset="-120"/>
            </a:endParaRPr>
          </a:p>
        </p:txBody>
      </p:sp>
      <p:sp>
        <p:nvSpPr>
          <p:cNvPr id="35843" name="Text Placeholder 2">
            <a:extLst>
              <a:ext uri="{FF2B5EF4-FFF2-40B4-BE49-F238E27FC236}">
                <a16:creationId xmlns:a16="http://schemas.microsoft.com/office/drawing/2014/main" id="{A24A5C7F-DFAD-DF39-47A7-26EF4CD00DC2}"/>
              </a:ext>
            </a:extLst>
          </p:cNvPr>
          <p:cNvSpPr>
            <a:spLocks noGrp="1"/>
          </p:cNvSpPr>
          <p:nvPr>
            <p:ph type="body" sz="half" idx="1"/>
          </p:nvPr>
        </p:nvSpPr>
        <p:spPr>
          <a:xfrm>
            <a:off x="420688" y="3484563"/>
            <a:ext cx="7786687" cy="4525962"/>
          </a:xfrm>
        </p:spPr>
        <p:txBody>
          <a:bodyPr/>
          <a:lstStyle/>
          <a:p>
            <a:r>
              <a:rPr lang="en-US" altLang="en-US" sz="2400">
                <a:ea typeface="新細明體" panose="02020500000000000000" pitchFamily="18" charset="-120"/>
              </a:rPr>
              <a:t>The player can either choose to play with a keyboard or a wired controller or with the touch. </a:t>
            </a:r>
          </a:p>
          <a:p>
            <a:r>
              <a:rPr lang="en-US" altLang="en-US" sz="2400">
                <a:ea typeface="新細明體" panose="02020500000000000000" pitchFamily="18" charset="-120"/>
              </a:rPr>
              <a:t> The player will use the controller of their choice to  navigate through the race track while competing against the other.</a:t>
            </a:r>
            <a:endParaRPr lang="en-IN" altLang="en-US" sz="2400">
              <a:ea typeface="新細明體" panose="02020500000000000000" pitchFamily="18" charset="-120"/>
            </a:endParaRPr>
          </a:p>
        </p:txBody>
      </p:sp>
      <p:sp>
        <p:nvSpPr>
          <p:cNvPr id="35844" name="Slide Number Placeholder 5">
            <a:extLst>
              <a:ext uri="{FF2B5EF4-FFF2-40B4-BE49-F238E27FC236}">
                <a16:creationId xmlns:a16="http://schemas.microsoft.com/office/drawing/2014/main" id="{ADBB5BA4-C525-74EF-45CB-48A455C30AE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94DCB65C-9BB6-41E0-B995-361572209DC1}" type="slidenum">
              <a:rPr lang="en-US" altLang="zh-TW" sz="2800" smtClean="0">
                <a:solidFill>
                  <a:srgbClr val="FFFFFF"/>
                </a:solidFill>
                <a:latin typeface="Arial" panose="020B0604020202020204" pitchFamily="34" charset="0"/>
              </a:rPr>
              <a:pPr>
                <a:spcBef>
                  <a:spcPct val="0"/>
                </a:spcBef>
                <a:buClrTx/>
                <a:buSzTx/>
                <a:buFontTx/>
                <a:buNone/>
              </a:pPr>
              <a:t>12</a:t>
            </a:fld>
            <a:endParaRPr lang="en-US" altLang="zh-TW" sz="2800">
              <a:solidFill>
                <a:srgbClr val="FFFFFF"/>
              </a:solidFill>
              <a:latin typeface="Arial" panose="020B0604020202020204" pitchFamily="34" charset="0"/>
            </a:endParaRPr>
          </a:p>
        </p:txBody>
      </p:sp>
      <p:pic>
        <p:nvPicPr>
          <p:cNvPr id="5" name="Picture 4">
            <a:extLst>
              <a:ext uri="{FF2B5EF4-FFF2-40B4-BE49-F238E27FC236}">
                <a16:creationId xmlns:a16="http://schemas.microsoft.com/office/drawing/2014/main" id="{0F4AC0E6-EB80-3B4D-7B7C-0959F8535441}"/>
              </a:ext>
            </a:extLst>
          </p:cNvPr>
          <p:cNvPicPr>
            <a:picLocks noChangeAspect="1"/>
          </p:cNvPicPr>
          <p:nvPr/>
        </p:nvPicPr>
        <p:blipFill>
          <a:blip r:embed="rId2"/>
          <a:stretch>
            <a:fillRect/>
          </a:stretch>
        </p:blipFill>
        <p:spPr>
          <a:xfrm>
            <a:off x="899592" y="1268760"/>
            <a:ext cx="3888432" cy="1800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266C-A312-6A94-AEA2-0E34F5F60A0D}"/>
              </a:ext>
            </a:extLst>
          </p:cNvPr>
          <p:cNvSpPr>
            <a:spLocks noGrp="1"/>
          </p:cNvSpPr>
          <p:nvPr>
            <p:ph type="title"/>
          </p:nvPr>
        </p:nvSpPr>
        <p:spPr/>
        <p:txBody>
          <a:bodyPr/>
          <a:lstStyle/>
          <a:p>
            <a:pPr>
              <a:defRPr/>
            </a:pPr>
            <a:r>
              <a:rPr lang="en-IN" sz="3200" dirty="0">
                <a:solidFill>
                  <a:schemeClr val="accent2">
                    <a:lumMod val="60000"/>
                    <a:lumOff val="40000"/>
                  </a:schemeClr>
                </a:solidFill>
                <a:latin typeface="Times New Roman" panose="02020603050405020304" pitchFamily="18" charset="0"/>
                <a:ea typeface="Times New Roman" panose="02020603050405020304" pitchFamily="18" charset="0"/>
              </a:rPr>
              <a:t>The overall design of Car Racing Game including Software and Hardware</a:t>
            </a:r>
            <a:r>
              <a:rPr lang="en-IN" sz="1800" dirty="0">
                <a:solidFill>
                  <a:srgbClr val="000000"/>
                </a:solidFill>
                <a:latin typeface="Times New Roman" panose="02020603050405020304" pitchFamily="18" charset="0"/>
                <a:ea typeface="Times New Roman" panose="02020603050405020304" pitchFamily="18" charset="0"/>
              </a:rPr>
              <a:t>.</a:t>
            </a:r>
            <a:endParaRPr lang="en-IN" dirty="0"/>
          </a:p>
        </p:txBody>
      </p:sp>
      <p:sp>
        <p:nvSpPr>
          <p:cNvPr id="36867" name="Slide Number Placeholder 5">
            <a:extLst>
              <a:ext uri="{FF2B5EF4-FFF2-40B4-BE49-F238E27FC236}">
                <a16:creationId xmlns:a16="http://schemas.microsoft.com/office/drawing/2014/main" id="{AAC9B96D-801A-3392-1C22-5A3BF6AFD73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E0FE121D-B381-4586-9D1B-92953AAF9FD4}" type="slidenum">
              <a:rPr lang="en-US" altLang="zh-TW" smtClean="0">
                <a:solidFill>
                  <a:srgbClr val="FFFFFF"/>
                </a:solidFill>
              </a:rPr>
              <a:pPr/>
              <a:t>13</a:t>
            </a:fld>
            <a:endParaRPr lang="en-US" altLang="zh-TW">
              <a:solidFill>
                <a:srgbClr val="FFFFFF"/>
              </a:solidFill>
            </a:endParaRPr>
          </a:p>
        </p:txBody>
      </p:sp>
      <p:pic>
        <p:nvPicPr>
          <p:cNvPr id="36868" name="Content Placeholder 6">
            <a:extLst>
              <a:ext uri="{FF2B5EF4-FFF2-40B4-BE49-F238E27FC236}">
                <a16:creationId xmlns:a16="http://schemas.microsoft.com/office/drawing/2014/main" id="{066DDB1F-A08C-1196-BC8E-C5D8190B4DDB}"/>
              </a:ext>
            </a:extLst>
          </p:cNvPr>
          <p:cNvPicPr>
            <a:picLocks noGrp="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1619250" y="1557338"/>
            <a:ext cx="5905500" cy="4679950"/>
          </a:xfrm>
        </p:spPr>
      </p:pic>
    </p:spTree>
  </p:cSld>
  <p:clrMapOvr>
    <a:masterClrMapping/>
  </p:clrMapOvr>
  <p:transition spd="slow">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82562-57F6-8A1F-93F4-8B6DF67F06E0}"/>
              </a:ext>
            </a:extLst>
          </p:cNvPr>
          <p:cNvSpPr>
            <a:spLocks noGrp="1"/>
          </p:cNvSpPr>
          <p:nvPr>
            <p:ph type="ctrTitle"/>
          </p:nvPr>
        </p:nvSpPr>
        <p:spPr>
          <a:xfrm>
            <a:off x="323850" y="-69850"/>
            <a:ext cx="6619875" cy="931863"/>
          </a:xfrm>
        </p:spPr>
        <p:txBody>
          <a:bodyPr/>
          <a:lstStyle/>
          <a:p>
            <a:pPr>
              <a:defRPr/>
            </a:pPr>
            <a:r>
              <a:rPr lang="en-IN" sz="3600" dirty="0">
                <a:solidFill>
                  <a:schemeClr val="accent2">
                    <a:lumMod val="60000"/>
                    <a:lumOff val="40000"/>
                  </a:schemeClr>
                </a:solidFill>
                <a:latin typeface="Times New Roman" panose="02020603050405020304" pitchFamily="18" charset="0"/>
                <a:ea typeface="Times New Roman" panose="02020603050405020304" pitchFamily="18" charset="0"/>
              </a:rPr>
              <a:t>Sprite Control Module </a:t>
            </a:r>
            <a:endParaRPr lang="en-IN" sz="3600" dirty="0">
              <a:solidFill>
                <a:schemeClr val="accent2">
                  <a:lumMod val="60000"/>
                  <a:lumOff val="40000"/>
                </a:schemeClr>
              </a:solidFill>
            </a:endParaRPr>
          </a:p>
        </p:txBody>
      </p:sp>
      <p:sp>
        <p:nvSpPr>
          <p:cNvPr id="19" name="Subtitle 18">
            <a:extLst>
              <a:ext uri="{FF2B5EF4-FFF2-40B4-BE49-F238E27FC236}">
                <a16:creationId xmlns:a16="http://schemas.microsoft.com/office/drawing/2014/main" id="{28EB91EA-3E48-62B9-379F-3E6C29E207F1}"/>
              </a:ext>
            </a:extLst>
          </p:cNvPr>
          <p:cNvSpPr>
            <a:spLocks noGrp="1"/>
          </p:cNvSpPr>
          <p:nvPr>
            <p:ph type="subTitle" idx="1"/>
          </p:nvPr>
        </p:nvSpPr>
        <p:spPr>
          <a:xfrm>
            <a:off x="222250" y="1238250"/>
            <a:ext cx="4875213" cy="3846513"/>
          </a:xfrm>
        </p:spPr>
        <p:txBody>
          <a:bodyPr/>
          <a:lstStyle/>
          <a:p>
            <a:pPr>
              <a:defRPr/>
            </a:pPr>
            <a:r>
              <a:rPr lang="en-IN" sz="1800" dirty="0">
                <a:solidFill>
                  <a:schemeClr val="tx1"/>
                </a:solidFill>
                <a:latin typeface="+mn-lt"/>
                <a:ea typeface="Times New Roman" panose="02020603050405020304" pitchFamily="18" charset="0"/>
                <a:cs typeface="Times New Roman" panose="02020603050405020304" pitchFamily="18" charset="0"/>
              </a:rPr>
              <a:t>the Sprite Control Module’s job is to generate the </a:t>
            </a:r>
            <a:r>
              <a:rPr lang="en-IN" sz="1800" b="1" dirty="0">
                <a:solidFill>
                  <a:schemeClr val="tx1"/>
                </a:solidFill>
                <a:latin typeface="+mn-lt"/>
                <a:ea typeface="Times New Roman" panose="02020603050405020304" pitchFamily="18" charset="0"/>
                <a:cs typeface="Times New Roman" panose="02020603050405020304" pitchFamily="18" charset="0"/>
              </a:rPr>
              <a:t>32*32, 48*48, 64*64 </a:t>
            </a:r>
            <a:r>
              <a:rPr lang="en-IN" sz="1800" dirty="0">
                <a:solidFill>
                  <a:schemeClr val="tx1"/>
                </a:solidFill>
                <a:latin typeface="+mn-lt"/>
                <a:ea typeface="Times New Roman" panose="02020603050405020304" pitchFamily="18" charset="0"/>
                <a:cs typeface="Times New Roman" panose="02020603050405020304" pitchFamily="18" charset="0"/>
              </a:rPr>
              <a:t>pixels RGB value for VGA Controller based on the control signal provided by the Game Logic Module. The Game Logic Module provides the X and Y coordinates for different objects, like trees, clouds, cars, scores, speed</a:t>
            </a:r>
            <a:endParaRPr lang="en-IN" dirty="0">
              <a:solidFill>
                <a:schemeClr val="tx1"/>
              </a:solidFill>
              <a:latin typeface="+mn-lt"/>
              <a:cs typeface="Times New Roman" panose="02020603050405020304" pitchFamily="18" charset="0"/>
            </a:endParaRPr>
          </a:p>
        </p:txBody>
      </p:sp>
      <p:sp>
        <p:nvSpPr>
          <p:cNvPr id="37892" name="Slide Number Placeholder 5">
            <a:extLst>
              <a:ext uri="{FF2B5EF4-FFF2-40B4-BE49-F238E27FC236}">
                <a16:creationId xmlns:a16="http://schemas.microsoft.com/office/drawing/2014/main" id="{26AC832B-D1E5-0D54-CB59-3BE0E95AC61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fld id="{724B2D8F-BE99-4D49-A31F-CD5C06AF5C65}" type="slidenum">
              <a:rPr lang="en-US" altLang="zh-TW" smtClean="0">
                <a:solidFill>
                  <a:srgbClr val="FFFFFF"/>
                </a:solidFill>
              </a:rPr>
              <a:pPr/>
              <a:t>14</a:t>
            </a:fld>
            <a:endParaRPr lang="en-US" altLang="zh-TW">
              <a:solidFill>
                <a:srgbClr val="FFFFFF"/>
              </a:solidFill>
            </a:endParaRPr>
          </a:p>
        </p:txBody>
      </p:sp>
      <p:grpSp>
        <p:nvGrpSpPr>
          <p:cNvPr id="37893" name="Group 6">
            <a:extLst>
              <a:ext uri="{FF2B5EF4-FFF2-40B4-BE49-F238E27FC236}">
                <a16:creationId xmlns:a16="http://schemas.microsoft.com/office/drawing/2014/main" id="{1F02F7D1-7FA5-C3DD-687A-91777A246FB7}"/>
              </a:ext>
            </a:extLst>
          </p:cNvPr>
          <p:cNvGrpSpPr>
            <a:grpSpLocks/>
          </p:cNvGrpSpPr>
          <p:nvPr/>
        </p:nvGrpSpPr>
        <p:grpSpPr bwMode="auto">
          <a:xfrm>
            <a:off x="5318125" y="1243013"/>
            <a:ext cx="2838450" cy="1014412"/>
            <a:chOff x="0" y="0"/>
            <a:chExt cx="2373960" cy="829018"/>
          </a:xfrm>
        </p:grpSpPr>
        <p:pic>
          <p:nvPicPr>
            <p:cNvPr id="37902" name="Picture 7">
              <a:extLst>
                <a:ext uri="{FF2B5EF4-FFF2-40B4-BE49-F238E27FC236}">
                  <a16:creationId xmlns:a16="http://schemas.microsoft.com/office/drawing/2014/main" id="{51C43A8E-9B9C-9F0A-F800-8545E5C0C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8795"/>
              <a:ext cx="554634" cy="45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3" name="Picture 8">
              <a:extLst>
                <a:ext uri="{FF2B5EF4-FFF2-40B4-BE49-F238E27FC236}">
                  <a16:creationId xmlns:a16="http://schemas.microsoft.com/office/drawing/2014/main" id="{C7F9668F-0E75-9945-8264-4E4050E42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77" y="177787"/>
              <a:ext cx="801484" cy="649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9">
              <a:extLst>
                <a:ext uri="{FF2B5EF4-FFF2-40B4-BE49-F238E27FC236}">
                  <a16:creationId xmlns:a16="http://schemas.microsoft.com/office/drawing/2014/main" id="{39AE9397-BD3E-6E57-598E-862CCB9EE2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3058" y="0"/>
              <a:ext cx="1020902" cy="82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4" name="Group 10">
            <a:extLst>
              <a:ext uri="{FF2B5EF4-FFF2-40B4-BE49-F238E27FC236}">
                <a16:creationId xmlns:a16="http://schemas.microsoft.com/office/drawing/2014/main" id="{87529937-B571-DAF0-0E4E-C64B6121FE61}"/>
              </a:ext>
            </a:extLst>
          </p:cNvPr>
          <p:cNvGrpSpPr>
            <a:grpSpLocks/>
          </p:cNvGrpSpPr>
          <p:nvPr/>
        </p:nvGrpSpPr>
        <p:grpSpPr bwMode="auto">
          <a:xfrm>
            <a:off x="5508625" y="4365625"/>
            <a:ext cx="2647950" cy="1249363"/>
            <a:chOff x="0" y="0"/>
            <a:chExt cx="2479294" cy="1398779"/>
          </a:xfrm>
        </p:grpSpPr>
        <p:pic>
          <p:nvPicPr>
            <p:cNvPr id="37899" name="Picture 11">
              <a:extLst>
                <a:ext uri="{FF2B5EF4-FFF2-40B4-BE49-F238E27FC236}">
                  <a16:creationId xmlns:a16="http://schemas.microsoft.com/office/drawing/2014/main" id="{B278DF5A-AA98-EDCA-7F81-DF13C93B53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2523"/>
              <a:ext cx="649059" cy="9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0" name="Picture 12">
              <a:extLst>
                <a:ext uri="{FF2B5EF4-FFF2-40B4-BE49-F238E27FC236}">
                  <a16:creationId xmlns:a16="http://schemas.microsoft.com/office/drawing/2014/main" id="{BD052C6A-2FF9-5C55-36A5-54624B1F73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954" y="225527"/>
              <a:ext cx="831888" cy="1173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1" name="Picture 13">
              <a:extLst>
                <a:ext uri="{FF2B5EF4-FFF2-40B4-BE49-F238E27FC236}">
                  <a16:creationId xmlns:a16="http://schemas.microsoft.com/office/drawing/2014/main" id="{4B26BCEE-C8F4-D9F0-3A9D-40F56A28BB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85900" y="0"/>
              <a:ext cx="993394" cy="139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895" name="Group 14">
            <a:extLst>
              <a:ext uri="{FF2B5EF4-FFF2-40B4-BE49-F238E27FC236}">
                <a16:creationId xmlns:a16="http://schemas.microsoft.com/office/drawing/2014/main" id="{D32567A9-496B-574D-D695-FA76B16320C0}"/>
              </a:ext>
            </a:extLst>
          </p:cNvPr>
          <p:cNvGrpSpPr>
            <a:grpSpLocks/>
          </p:cNvGrpSpPr>
          <p:nvPr/>
        </p:nvGrpSpPr>
        <p:grpSpPr bwMode="auto">
          <a:xfrm>
            <a:off x="5318125" y="2724150"/>
            <a:ext cx="2838450" cy="1173163"/>
            <a:chOff x="0" y="0"/>
            <a:chExt cx="2875229" cy="804075"/>
          </a:xfrm>
        </p:grpSpPr>
        <p:pic>
          <p:nvPicPr>
            <p:cNvPr id="37896" name="Picture 15">
              <a:extLst>
                <a:ext uri="{FF2B5EF4-FFF2-40B4-BE49-F238E27FC236}">
                  <a16:creationId xmlns:a16="http://schemas.microsoft.com/office/drawing/2014/main" id="{9B1111B0-CF52-795D-8BCC-B04EA93E0E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285267"/>
              <a:ext cx="752818" cy="50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6">
              <a:extLst>
                <a:ext uri="{FF2B5EF4-FFF2-40B4-BE49-F238E27FC236}">
                  <a16:creationId xmlns:a16="http://schemas.microsoft.com/office/drawing/2014/main" id="{37FB1C97-77A9-F43C-EEDA-6A0E3437C5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808" y="173609"/>
              <a:ext cx="932650" cy="630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7">
              <a:extLst>
                <a:ext uri="{FF2B5EF4-FFF2-40B4-BE49-F238E27FC236}">
                  <a16:creationId xmlns:a16="http://schemas.microsoft.com/office/drawing/2014/main" id="{2E33708A-82E0-87D3-F7B9-140718D511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3512" y="0"/>
              <a:ext cx="1191717" cy="80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spd="slow">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a16="http://schemas.microsoft.com/office/drawing/2014/main" id="{FD9840F3-9832-E562-B7D4-D9F61AB100F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C138CC34-E785-42A7-8BFF-63055B79F46E}" type="slidenum">
              <a:rPr lang="en-US" altLang="zh-TW" sz="2800" smtClean="0">
                <a:latin typeface="Arial" panose="020B0604020202020204" pitchFamily="34" charset="0"/>
              </a:rPr>
              <a:pPr>
                <a:spcBef>
                  <a:spcPct val="0"/>
                </a:spcBef>
                <a:buClrTx/>
                <a:buSzTx/>
                <a:buFontTx/>
                <a:buNone/>
              </a:pPr>
              <a:t>15</a:t>
            </a:fld>
            <a:endParaRPr lang="en-US" altLang="zh-TW" sz="2800">
              <a:latin typeface="Arial" panose="020B0604020202020204" pitchFamily="34" charset="0"/>
            </a:endParaRPr>
          </a:p>
        </p:txBody>
      </p:sp>
      <p:sp>
        <p:nvSpPr>
          <p:cNvPr id="38915" name="Rectangle 7">
            <a:extLst>
              <a:ext uri="{FF2B5EF4-FFF2-40B4-BE49-F238E27FC236}">
                <a16:creationId xmlns:a16="http://schemas.microsoft.com/office/drawing/2014/main" id="{78E84A24-67CD-76D5-18B3-4474F4096A37}"/>
              </a:ext>
            </a:extLst>
          </p:cNvPr>
          <p:cNvSpPr>
            <a:spLocks noChangeArrowheads="1"/>
          </p:cNvSpPr>
          <p:nvPr/>
        </p:nvSpPr>
        <p:spPr bwMode="auto">
          <a:xfrm>
            <a:off x="4778375" y="3284538"/>
            <a:ext cx="3970338"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eaLnBrk="1" hangingPunct="1">
              <a:spcBef>
                <a:spcPct val="20000"/>
              </a:spcBef>
              <a:buClrTx/>
              <a:buSzTx/>
              <a:buFontTx/>
              <a:buNone/>
            </a:pPr>
            <a:endParaRPr lang="en-US" altLang="zh-TW" sz="2400">
              <a:latin typeface="Times New Roman" panose="02020603050405020304" pitchFamily="18" charset="0"/>
              <a:cs typeface="Times New Roman" panose="02020603050405020304" pitchFamily="18" charset="0"/>
            </a:endParaRPr>
          </a:p>
        </p:txBody>
      </p:sp>
      <p:pic>
        <p:nvPicPr>
          <p:cNvPr id="38916" name="Audio 1">
            <a:hlinkClick r:id="" action="ppaction://media"/>
            <a:extLst>
              <a:ext uri="{FF2B5EF4-FFF2-40B4-BE49-F238E27FC236}">
                <a16:creationId xmlns:a16="http://schemas.microsoft.com/office/drawing/2014/main" id="{ED225F5C-FEAF-EAD0-0C73-C9D1B3E659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itle 1">
            <a:extLst>
              <a:ext uri="{FF2B5EF4-FFF2-40B4-BE49-F238E27FC236}">
                <a16:creationId xmlns:a16="http://schemas.microsoft.com/office/drawing/2014/main" id="{0BA0A983-2339-8BAB-DD35-618D07234D14}"/>
              </a:ext>
            </a:extLst>
          </p:cNvPr>
          <p:cNvSpPr>
            <a:spLocks noGrp="1"/>
          </p:cNvSpPr>
          <p:nvPr>
            <p:ph type="title"/>
          </p:nvPr>
        </p:nvSpPr>
        <p:spPr>
          <a:xfrm>
            <a:off x="468313" y="3698875"/>
            <a:ext cx="7056437" cy="1400175"/>
          </a:xfrm>
        </p:spPr>
        <p:txBody>
          <a:bodyPr/>
          <a:lstStyle/>
          <a:p>
            <a:endParaRPr lang="en-IN" altLang="en-US">
              <a:ea typeface="新細明體" panose="02020500000000000000" pitchFamily="18" charset="-120"/>
            </a:endParaRPr>
          </a:p>
        </p:txBody>
      </p:sp>
      <p:sp>
        <p:nvSpPr>
          <p:cNvPr id="10" name="TextBox 9">
            <a:extLst>
              <a:ext uri="{FF2B5EF4-FFF2-40B4-BE49-F238E27FC236}">
                <a16:creationId xmlns:a16="http://schemas.microsoft.com/office/drawing/2014/main" id="{C421F0E2-8B11-007D-C570-0D5C9A59CB52}"/>
              </a:ext>
            </a:extLst>
          </p:cNvPr>
          <p:cNvSpPr txBox="1"/>
          <p:nvPr/>
        </p:nvSpPr>
        <p:spPr>
          <a:xfrm>
            <a:off x="-26988" y="442913"/>
            <a:ext cx="7996238" cy="708025"/>
          </a:xfrm>
          <a:prstGeom prst="rect">
            <a:avLst/>
          </a:prstGeom>
          <a:noFill/>
        </p:spPr>
        <p:txBody>
          <a:bodyPr>
            <a:spAutoFit/>
          </a:bodyPr>
          <a:lstStyle/>
          <a:p>
            <a:pPr>
              <a:defRPr/>
            </a:pPr>
            <a:r>
              <a:rPr lang="en-US" sz="4000" b="1" i="1" dirty="0">
                <a:solidFill>
                  <a:schemeClr val="accent2">
                    <a:lumMod val="60000"/>
                    <a:lumOff val="40000"/>
                  </a:schemeClr>
                </a:solidFill>
              </a:rPr>
              <a:t>IMPLEMENTATION OF HTML</a:t>
            </a:r>
            <a:endParaRPr lang="en-IN" sz="4000" dirty="0"/>
          </a:p>
        </p:txBody>
      </p:sp>
      <p:pic>
        <p:nvPicPr>
          <p:cNvPr id="38919" name="Content Placeholder 7">
            <a:extLst>
              <a:ext uri="{FF2B5EF4-FFF2-40B4-BE49-F238E27FC236}">
                <a16:creationId xmlns:a16="http://schemas.microsoft.com/office/drawing/2014/main" id="{6717323C-6DB9-17E9-FAF2-75A8743BA27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038" r="2386" b="8829"/>
          <a:stretch>
            <a:fillRect/>
          </a:stretch>
        </p:blipFill>
        <p:spPr>
          <a:xfrm>
            <a:off x="-26988" y="1916113"/>
            <a:ext cx="9144001" cy="4249737"/>
          </a:xfrm>
        </p:spPr>
      </p:pic>
    </p:spTree>
  </p:cSld>
  <p:clrMapOvr>
    <a:masterClrMapping/>
  </p:clrMapOvr>
  <p:transition spd="slow">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D159F-2B52-A2CF-8298-BA5A17877EFD}"/>
              </a:ext>
            </a:extLst>
          </p:cNvPr>
          <p:cNvSpPr>
            <a:spLocks noGrp="1"/>
          </p:cNvSpPr>
          <p:nvPr>
            <p:ph type="title"/>
          </p:nvPr>
        </p:nvSpPr>
        <p:spPr>
          <a:xfrm>
            <a:off x="0" y="452438"/>
            <a:ext cx="7540625" cy="1400175"/>
          </a:xfrm>
        </p:spPr>
        <p:txBody>
          <a:bodyPr rtlCol="0">
            <a:noAutofit/>
          </a:bodyPr>
          <a:lstStyle/>
          <a:p>
            <a:pPr algn="ctr" defTabSz="457207" eaLnBrk="1" fontAlgn="auto" hangingPunct="1">
              <a:spcAft>
                <a:spcPts val="0"/>
              </a:spcAft>
              <a:defRPr/>
            </a:pPr>
            <a:r>
              <a:rPr lang="en-US" b="1" i="1" dirty="0">
                <a:solidFill>
                  <a:schemeClr val="accent2">
                    <a:lumMod val="60000"/>
                    <a:lumOff val="40000"/>
                  </a:schemeClr>
                </a:solidFill>
              </a:rPr>
              <a:t>IMPLEMENTATION Of CSS</a:t>
            </a:r>
          </a:p>
        </p:txBody>
      </p:sp>
      <p:sp>
        <p:nvSpPr>
          <p:cNvPr id="39939" name="Slide Number Placeholder 3">
            <a:extLst>
              <a:ext uri="{FF2B5EF4-FFF2-40B4-BE49-F238E27FC236}">
                <a16:creationId xmlns:a16="http://schemas.microsoft.com/office/drawing/2014/main" id="{2E37B34F-F805-697B-1491-0F6CD05808A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46370888-BB48-49D2-9E55-C9D8D7D703CE}" type="slidenum">
              <a:rPr lang="en-US" altLang="zh-TW" sz="2800" smtClean="0">
                <a:solidFill>
                  <a:srgbClr val="FFFFFF"/>
                </a:solidFill>
                <a:latin typeface="Arial" panose="020B0604020202020204" pitchFamily="34" charset="0"/>
              </a:rPr>
              <a:pPr>
                <a:spcBef>
                  <a:spcPct val="0"/>
                </a:spcBef>
                <a:buClrTx/>
                <a:buSzTx/>
                <a:buFontTx/>
                <a:buNone/>
              </a:pPr>
              <a:t>16</a:t>
            </a:fld>
            <a:endParaRPr lang="en-US" altLang="zh-TW" sz="2800">
              <a:solidFill>
                <a:srgbClr val="FFFFFF"/>
              </a:solidFill>
              <a:latin typeface="Arial" panose="020B0604020202020204" pitchFamily="34" charset="0"/>
            </a:endParaRPr>
          </a:p>
        </p:txBody>
      </p:sp>
      <p:pic>
        <p:nvPicPr>
          <p:cNvPr id="39940" name="Audio 5">
            <a:hlinkClick r:id="" action="ppaction://media"/>
            <a:extLst>
              <a:ext uri="{FF2B5EF4-FFF2-40B4-BE49-F238E27FC236}">
                <a16:creationId xmlns:a16="http://schemas.microsoft.com/office/drawing/2014/main" id="{3FF122CB-9A07-7E06-650B-F641000B27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Content Placeholder 4">
            <a:extLst>
              <a:ext uri="{FF2B5EF4-FFF2-40B4-BE49-F238E27FC236}">
                <a16:creationId xmlns:a16="http://schemas.microsoft.com/office/drawing/2014/main" id="{BD932BD6-F356-EB11-3BF6-344C4A7FF4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59" t="14561" r="-182" b="987"/>
          <a:stretch>
            <a:fillRect/>
          </a:stretch>
        </p:blipFill>
        <p:spPr>
          <a:xfrm>
            <a:off x="0" y="1628775"/>
            <a:ext cx="9144000" cy="4606925"/>
          </a:xfrm>
        </p:spPr>
      </p:pic>
    </p:spTree>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3">
            <a:extLst>
              <a:ext uri="{FF2B5EF4-FFF2-40B4-BE49-F238E27FC236}">
                <a16:creationId xmlns:a16="http://schemas.microsoft.com/office/drawing/2014/main" id="{B8F20699-78D9-2A1C-8034-464F29713C3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77D02690-51EC-4B9E-A711-F05FC9593B07}" type="slidenum">
              <a:rPr lang="en-US" altLang="zh-TW" sz="2800" smtClean="0">
                <a:solidFill>
                  <a:srgbClr val="FFFFFF"/>
                </a:solidFill>
                <a:latin typeface="Arial" panose="020B0604020202020204" pitchFamily="34" charset="0"/>
              </a:rPr>
              <a:pPr>
                <a:spcBef>
                  <a:spcPct val="0"/>
                </a:spcBef>
                <a:buClrTx/>
                <a:buSzTx/>
                <a:buFontTx/>
                <a:buNone/>
              </a:pPr>
              <a:t>17</a:t>
            </a:fld>
            <a:endParaRPr lang="en-US" altLang="zh-TW" sz="2800">
              <a:solidFill>
                <a:srgbClr val="FFFFFF"/>
              </a:solidFill>
              <a:latin typeface="Arial" panose="020B0604020202020204" pitchFamily="34" charset="0"/>
            </a:endParaRPr>
          </a:p>
        </p:txBody>
      </p:sp>
      <p:sp>
        <p:nvSpPr>
          <p:cNvPr id="3" name="Title 2">
            <a:extLst>
              <a:ext uri="{FF2B5EF4-FFF2-40B4-BE49-F238E27FC236}">
                <a16:creationId xmlns:a16="http://schemas.microsoft.com/office/drawing/2014/main" id="{89DCD1D7-B449-7C15-616E-8C50F82C39C6}"/>
              </a:ext>
            </a:extLst>
          </p:cNvPr>
          <p:cNvSpPr>
            <a:spLocks noGrp="1"/>
          </p:cNvSpPr>
          <p:nvPr>
            <p:ph type="title"/>
          </p:nvPr>
        </p:nvSpPr>
        <p:spPr>
          <a:xfrm>
            <a:off x="468313" y="452438"/>
            <a:ext cx="7056437" cy="1400175"/>
          </a:xfrm>
        </p:spPr>
        <p:txBody>
          <a:bodyPr/>
          <a:lstStyle/>
          <a:p>
            <a:pPr>
              <a:defRPr/>
            </a:pPr>
            <a:r>
              <a:rPr lang="en-US" b="1" i="1" dirty="0">
                <a:solidFill>
                  <a:schemeClr val="accent2">
                    <a:lumMod val="60000"/>
                    <a:lumOff val="40000"/>
                  </a:schemeClr>
                </a:solidFill>
              </a:rPr>
              <a:t>IMPLEMENTATION Of JS</a:t>
            </a:r>
            <a:br>
              <a:rPr lang="en-US" b="1" i="1" dirty="0">
                <a:solidFill>
                  <a:schemeClr val="accent2">
                    <a:lumMod val="60000"/>
                    <a:lumOff val="40000"/>
                  </a:schemeClr>
                </a:solidFill>
              </a:rPr>
            </a:br>
            <a:endParaRPr lang="en-IN" dirty="0"/>
          </a:p>
        </p:txBody>
      </p:sp>
      <p:pic>
        <p:nvPicPr>
          <p:cNvPr id="40964" name="Content Placeholder 7">
            <a:extLst>
              <a:ext uri="{FF2B5EF4-FFF2-40B4-BE49-F238E27FC236}">
                <a16:creationId xmlns:a16="http://schemas.microsoft.com/office/drawing/2014/main" id="{B5E34B06-264D-B1CF-A794-30EB4FC29E7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863" r="1176"/>
          <a:stretch>
            <a:fillRect/>
          </a:stretch>
        </p:blipFill>
        <p:spPr>
          <a:xfrm>
            <a:off x="0" y="1852613"/>
            <a:ext cx="9036050" cy="4186237"/>
          </a:xfrm>
        </p:spPr>
      </p:pic>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a:extLst>
              <a:ext uri="{FF2B5EF4-FFF2-40B4-BE49-F238E27FC236}">
                <a16:creationId xmlns:a16="http://schemas.microsoft.com/office/drawing/2014/main" id="{2C648E37-64C6-E458-5B4E-C4A984CBEADF}"/>
              </a:ext>
            </a:extLst>
          </p:cNvPr>
          <p:cNvSpPr>
            <a:spLocks noGrp="1" noChangeArrowheads="1"/>
          </p:cNvSpPr>
          <p:nvPr>
            <p:ph type="title"/>
          </p:nvPr>
        </p:nvSpPr>
        <p:spPr/>
        <p:txBody>
          <a:bodyPr/>
          <a:lstStyle/>
          <a:p>
            <a:pPr marL="838200" indent="-838200" eaLnBrk="1" hangingPunct="1">
              <a:defRPr/>
            </a:pPr>
            <a:r>
              <a:rPr lang="en-US" altLang="zh-TW" sz="4000" b="1" dirty="0">
                <a:solidFill>
                  <a:schemeClr val="accent2">
                    <a:lumMod val="60000"/>
                    <a:lumOff val="40000"/>
                  </a:schemeClr>
                </a:solidFill>
              </a:rPr>
              <a:t>A SNAPSHOT OF GAME</a:t>
            </a:r>
          </a:p>
        </p:txBody>
      </p:sp>
      <p:sp>
        <p:nvSpPr>
          <p:cNvPr id="13316" name="Rectangle 2">
            <a:extLst>
              <a:ext uri="{FF2B5EF4-FFF2-40B4-BE49-F238E27FC236}">
                <a16:creationId xmlns:a16="http://schemas.microsoft.com/office/drawing/2014/main" id="{16DCB43A-1DD9-DDA4-DA60-46EC5668ABCA}"/>
              </a:ext>
            </a:extLst>
          </p:cNvPr>
          <p:cNvSpPr>
            <a:spLocks noGrp="1" noChangeArrowheads="1"/>
          </p:cNvSpPr>
          <p:nvPr>
            <p:ph type="body" sz="half" idx="1"/>
          </p:nvPr>
        </p:nvSpPr>
        <p:spPr>
          <a:xfrm>
            <a:off x="457200" y="3141663"/>
            <a:ext cx="5843588" cy="2951162"/>
          </a:xfrm>
        </p:spPr>
        <p:txBody>
          <a:bodyPr rtlCol="0">
            <a:normAutofit/>
          </a:bodyPr>
          <a:lstStyle/>
          <a:p>
            <a:pPr marL="342906" indent="-342906" defTabSz="457207" eaLnBrk="1" fontAlgn="auto" hangingPunct="1">
              <a:lnSpc>
                <a:spcPct val="80000"/>
              </a:lnSpc>
              <a:spcAft>
                <a:spcPts val="0"/>
              </a:spcAft>
              <a:buClr>
                <a:schemeClr val="bg2">
                  <a:lumMod val="40000"/>
                  <a:lumOff val="60000"/>
                </a:schemeClr>
              </a:buClr>
              <a:buFontTx/>
              <a:buNone/>
              <a:defRPr/>
            </a:pPr>
            <a:endParaRPr lang="en-US" altLang="zh-TW" dirty="0">
              <a:solidFill>
                <a:srgbClr val="0000CC"/>
              </a:solidFill>
            </a:endParaRPr>
          </a:p>
        </p:txBody>
      </p:sp>
      <p:sp>
        <p:nvSpPr>
          <p:cNvPr id="41988" name="Slide Number Placeholder 6">
            <a:extLst>
              <a:ext uri="{FF2B5EF4-FFF2-40B4-BE49-F238E27FC236}">
                <a16:creationId xmlns:a16="http://schemas.microsoft.com/office/drawing/2014/main" id="{3EF154BA-5F2D-57F1-073E-9EF521C4E2E2}"/>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A2845451-70ED-428D-90E6-0DCD6468068A}" type="slidenum">
              <a:rPr lang="en-US" altLang="zh-TW" sz="2800" smtClean="0">
                <a:latin typeface="Arial" panose="020B0604020202020204" pitchFamily="34" charset="0"/>
              </a:rPr>
              <a:pPr>
                <a:spcBef>
                  <a:spcPct val="0"/>
                </a:spcBef>
                <a:buClrTx/>
                <a:buSzTx/>
                <a:buFontTx/>
                <a:buNone/>
              </a:pPr>
              <a:t>18</a:t>
            </a:fld>
            <a:endParaRPr lang="en-US" altLang="zh-TW" sz="2800">
              <a:latin typeface="Arial" panose="020B0604020202020204" pitchFamily="34" charset="0"/>
            </a:endParaRPr>
          </a:p>
        </p:txBody>
      </p:sp>
      <p:pic>
        <p:nvPicPr>
          <p:cNvPr id="41989" name="Audio 1">
            <a:hlinkClick r:id="" action="ppaction://media"/>
            <a:extLst>
              <a:ext uri="{FF2B5EF4-FFF2-40B4-BE49-F238E27FC236}">
                <a16:creationId xmlns:a16="http://schemas.microsoft.com/office/drawing/2014/main" id="{81E4FE54-C0A5-AA98-0CE6-5285F813A5B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Content Placeholder 4">
            <a:extLst>
              <a:ext uri="{FF2B5EF4-FFF2-40B4-BE49-F238E27FC236}">
                <a16:creationId xmlns:a16="http://schemas.microsoft.com/office/drawing/2014/main" id="{4A2E066D-A2B4-C24F-D7FE-C64FCAC8906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595" t="5299" r="595" b="-14655"/>
          <a:stretch>
            <a:fillRect/>
          </a:stretch>
        </p:blipFill>
        <p:spPr>
          <a:xfrm>
            <a:off x="-36513" y="1268413"/>
            <a:ext cx="9180513" cy="5589587"/>
          </a:xfrm>
        </p:spPr>
      </p:pic>
    </p:spTree>
  </p:cSld>
  <p:clrMapOvr>
    <a:masterClrMapping/>
  </p:clrMapOvr>
  <p:transition spd="slow">
    <p:check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9712399D-D911-F14A-CC09-8C46D1B1EDB3}"/>
              </a:ext>
            </a:extLst>
          </p:cNvPr>
          <p:cNvSpPr>
            <a:spLocks noGrp="1"/>
          </p:cNvSpPr>
          <p:nvPr>
            <p:ph sz="half" idx="1"/>
          </p:nvPr>
        </p:nvSpPr>
        <p:spPr>
          <a:xfrm>
            <a:off x="827088" y="1711325"/>
            <a:ext cx="7080250" cy="4545013"/>
          </a:xfrm>
        </p:spPr>
        <p:txBody>
          <a:bodyPr/>
          <a:lstStyle/>
          <a:p>
            <a:pPr eaLnBrk="1" hangingPunct="1">
              <a:lnSpc>
                <a:spcPct val="80000"/>
              </a:lnSpc>
              <a:buFontTx/>
              <a:buNone/>
            </a:pPr>
            <a:r>
              <a:rPr lang="en-US" altLang="zh-TW" sz="1200">
                <a:solidFill>
                  <a:srgbClr val="A50021"/>
                </a:solidFill>
              </a:rPr>
              <a:t>        </a:t>
            </a:r>
            <a:endParaRPr lang="en-US" altLang="zh-TW">
              <a:latin typeface="Times New Roman" panose="02020603050405020304" pitchFamily="18" charset="0"/>
              <a:cs typeface="Times New Roman" panose="02020603050405020304" pitchFamily="18" charset="0"/>
            </a:endParaRPr>
          </a:p>
          <a:p>
            <a:pPr eaLnBrk="1" hangingPunct="1">
              <a:lnSpc>
                <a:spcPct val="80000"/>
              </a:lnSpc>
              <a:buFontTx/>
              <a:buNone/>
            </a:pPr>
            <a:r>
              <a:rPr lang="en-US" altLang="zh-TW" sz="2400">
                <a:latin typeface="Times New Roman" panose="02020603050405020304" pitchFamily="18" charset="0"/>
              </a:rPr>
              <a:t>     </a:t>
            </a:r>
            <a:r>
              <a:rPr lang="en-US" altLang="en-US">
                <a:ea typeface="新細明體" panose="02020500000000000000" pitchFamily="18" charset="-120"/>
              </a:rPr>
              <a:t>In our design, the background containing road, land and sky is generated different from other Sprites, because it can’t be simply be pasted to the screen according to X and Y coordinates of Sprites. Therefore we design a special module for Background Generation. The background is showed in Figure </a:t>
            </a:r>
            <a:endParaRPr lang="en-US" altLang="zh-TW">
              <a:solidFill>
                <a:srgbClr val="A50021"/>
              </a:solidFill>
            </a:endParaRPr>
          </a:p>
        </p:txBody>
      </p:sp>
      <p:sp>
        <p:nvSpPr>
          <p:cNvPr id="43011" name="Slide Number Placeholder 5">
            <a:extLst>
              <a:ext uri="{FF2B5EF4-FFF2-40B4-BE49-F238E27FC236}">
                <a16:creationId xmlns:a16="http://schemas.microsoft.com/office/drawing/2014/main" id="{0543DC9A-79F7-7AF1-3BC7-022033D0D4C6}"/>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F9F2388C-6A87-483C-AEE9-351C219F1020}" type="slidenum">
              <a:rPr lang="en-US" altLang="zh-TW" sz="2800" smtClean="0">
                <a:latin typeface="Arial" panose="020B0604020202020204" pitchFamily="34" charset="0"/>
              </a:rPr>
              <a:pPr>
                <a:spcBef>
                  <a:spcPct val="0"/>
                </a:spcBef>
                <a:buClrTx/>
                <a:buSzTx/>
                <a:buFontTx/>
                <a:buNone/>
              </a:pPr>
              <a:t>19</a:t>
            </a:fld>
            <a:endParaRPr lang="en-US" altLang="zh-TW" sz="2800">
              <a:latin typeface="Arial" panose="020B0604020202020204" pitchFamily="34" charset="0"/>
            </a:endParaRPr>
          </a:p>
        </p:txBody>
      </p:sp>
      <p:sp>
        <p:nvSpPr>
          <p:cNvPr id="20485" name="Rectangle 5">
            <a:extLst>
              <a:ext uri="{FF2B5EF4-FFF2-40B4-BE49-F238E27FC236}">
                <a16:creationId xmlns:a16="http://schemas.microsoft.com/office/drawing/2014/main" id="{2BFA335A-E9B6-CFDD-2362-198DB2F5B9F1}"/>
              </a:ext>
            </a:extLst>
          </p:cNvPr>
          <p:cNvSpPr>
            <a:spLocks noChangeArrowheads="1"/>
          </p:cNvSpPr>
          <p:nvPr/>
        </p:nvSpPr>
        <p:spPr bwMode="auto">
          <a:xfrm>
            <a:off x="-25400" y="346075"/>
            <a:ext cx="8229600" cy="1143000"/>
          </a:xfrm>
          <a:prstGeom prst="rect">
            <a:avLst/>
          </a:prstGeom>
          <a:noFill/>
          <a:ln>
            <a:noFill/>
          </a:ln>
        </p:spPr>
        <p:txBody>
          <a:bodyPr anchor="ctr"/>
          <a:lstStyle>
            <a:lvl1pPr marL="838200" indent="-838200">
              <a:defRPr kumimoji="1">
                <a:solidFill>
                  <a:schemeClr val="tx1"/>
                </a:solidFill>
                <a:latin typeface="Arial" panose="020B0604020202020204" pitchFamily="34" charset="0"/>
                <a:ea typeface="新細明體" pitchFamily="18" charset="-120"/>
              </a:defRPr>
            </a:lvl1pPr>
            <a:lvl2pPr marL="742950" indent="-285750">
              <a:defRPr kumimoji="1">
                <a:solidFill>
                  <a:schemeClr val="tx1"/>
                </a:solidFill>
                <a:latin typeface="Arial" panose="020B0604020202020204" pitchFamily="34" charset="0"/>
                <a:ea typeface="新細明體" pitchFamily="18" charset="-120"/>
              </a:defRPr>
            </a:lvl2pPr>
            <a:lvl3pPr marL="1143000" indent="-228600">
              <a:defRPr kumimoji="1">
                <a:solidFill>
                  <a:schemeClr val="tx1"/>
                </a:solidFill>
                <a:latin typeface="Arial" panose="020B0604020202020204" pitchFamily="34" charset="0"/>
                <a:ea typeface="新細明體" pitchFamily="18" charset="-120"/>
              </a:defRPr>
            </a:lvl3pPr>
            <a:lvl4pPr marL="1600200" indent="-228600">
              <a:defRPr kumimoji="1">
                <a:solidFill>
                  <a:schemeClr val="tx1"/>
                </a:solidFill>
                <a:latin typeface="Arial" panose="020B0604020202020204" pitchFamily="34" charset="0"/>
                <a:ea typeface="新細明體" pitchFamily="18" charset="-120"/>
              </a:defRPr>
            </a:lvl4pPr>
            <a:lvl5pPr marL="2057400" indent="-228600">
              <a:defRPr kumimoji="1">
                <a:solidFill>
                  <a:schemeClr val="tx1"/>
                </a:solidFill>
                <a:latin typeface="Arial" panose="020B0604020202020204" pitchFamily="34"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itchFamily="18" charset="-120"/>
              </a:defRPr>
            </a:lvl9pPr>
          </a:lstStyle>
          <a:p>
            <a:pPr algn="ctr" eaLnBrk="1" hangingPunct="1">
              <a:defRPr/>
            </a:pPr>
            <a:r>
              <a:rPr lang="en-IN" sz="3200" dirty="0">
                <a:solidFill>
                  <a:schemeClr val="accent2">
                    <a:lumMod val="60000"/>
                    <a:lumOff val="40000"/>
                  </a:schemeClr>
                </a:solidFill>
              </a:rPr>
              <a:t>The Background Generation Algorithm </a:t>
            </a:r>
            <a:endParaRPr lang="en-US" altLang="zh-TW" sz="3200" b="1" dirty="0">
              <a:solidFill>
                <a:schemeClr val="accent2">
                  <a:lumMod val="60000"/>
                  <a:lumOff val="40000"/>
                </a:schemeClr>
              </a:solidFill>
            </a:endParaRPr>
          </a:p>
        </p:txBody>
      </p:sp>
      <p:grpSp>
        <p:nvGrpSpPr>
          <p:cNvPr id="43013" name="Group 8">
            <a:extLst>
              <a:ext uri="{FF2B5EF4-FFF2-40B4-BE49-F238E27FC236}">
                <a16:creationId xmlns:a16="http://schemas.microsoft.com/office/drawing/2014/main" id="{56BED790-911C-8EAC-8359-D4FB09BA9122}"/>
              </a:ext>
            </a:extLst>
          </p:cNvPr>
          <p:cNvGrpSpPr>
            <a:grpSpLocks/>
          </p:cNvGrpSpPr>
          <p:nvPr/>
        </p:nvGrpSpPr>
        <p:grpSpPr bwMode="auto">
          <a:xfrm>
            <a:off x="827088" y="3540125"/>
            <a:ext cx="7200900" cy="3214688"/>
            <a:chOff x="0" y="0"/>
            <a:chExt cx="5017775" cy="3404956"/>
          </a:xfrm>
        </p:grpSpPr>
        <p:sp>
          <p:nvSpPr>
            <p:cNvPr id="10" name="Rectangle 9">
              <a:extLst>
                <a:ext uri="{FF2B5EF4-FFF2-40B4-BE49-F238E27FC236}">
                  <a16:creationId xmlns:a16="http://schemas.microsoft.com/office/drawing/2014/main" id="{97615B9E-360C-0BBC-4DF4-0B235DA704BF}"/>
                </a:ext>
              </a:extLst>
            </p:cNvPr>
            <p:cNvSpPr/>
            <p:nvPr/>
          </p:nvSpPr>
          <p:spPr>
            <a:xfrm>
              <a:off x="4969102" y="3189729"/>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15" name="Picture 10">
              <a:extLst>
                <a:ext uri="{FF2B5EF4-FFF2-40B4-BE49-F238E27FC236}">
                  <a16:creationId xmlns:a16="http://schemas.microsoft.com/office/drawing/2014/main" id="{4375DF70-D812-8B2B-7D39-674200B19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5231" y="2922778"/>
              <a:ext cx="45720" cy="20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0D10563A-14AD-5EBF-831D-D16C30C10B38}"/>
                </a:ext>
              </a:extLst>
            </p:cNvPr>
            <p:cNvSpPr/>
            <p:nvPr/>
          </p:nvSpPr>
          <p:spPr>
            <a:xfrm>
              <a:off x="4516661" y="2930784"/>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4C614C54-DAD0-C87E-EF91-A735C288071F}"/>
                </a:ext>
              </a:extLst>
            </p:cNvPr>
            <p:cNvSpPr/>
            <p:nvPr/>
          </p:nvSpPr>
          <p:spPr>
            <a:xfrm>
              <a:off x="4553166" y="2930784"/>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18" name="Picture 13">
              <a:extLst>
                <a:ext uri="{FF2B5EF4-FFF2-40B4-BE49-F238E27FC236}">
                  <a16:creationId xmlns:a16="http://schemas.microsoft.com/office/drawing/2014/main" id="{650943DF-9051-06F7-2B13-DF13404E4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0007" y="3166618"/>
              <a:ext cx="2403348" cy="20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C8884189-0AFC-3D1C-4E9F-F25994FE161E}"/>
                </a:ext>
              </a:extLst>
            </p:cNvPr>
            <p:cNvSpPr/>
            <p:nvPr/>
          </p:nvSpPr>
          <p:spPr>
            <a:xfrm>
              <a:off x="1579670" y="3174596"/>
              <a:ext cx="2513312"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Figure 5 The Background Sprite</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16" name="Rectangle 15">
              <a:extLst>
                <a:ext uri="{FF2B5EF4-FFF2-40B4-BE49-F238E27FC236}">
                  <a16:creationId xmlns:a16="http://schemas.microsoft.com/office/drawing/2014/main" id="{6DC27A64-A323-95A4-526D-A74F52DBB6D3}"/>
                </a:ext>
              </a:extLst>
            </p:cNvPr>
            <p:cNvSpPr/>
            <p:nvPr/>
          </p:nvSpPr>
          <p:spPr>
            <a:xfrm>
              <a:off x="3469079" y="317459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21" name="Picture 16">
              <a:extLst>
                <a:ext uri="{FF2B5EF4-FFF2-40B4-BE49-F238E27FC236}">
                  <a16:creationId xmlns:a16="http://schemas.microsoft.com/office/drawing/2014/main" id="{9965BD19-EE56-164B-276C-22692E248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471" y="3166618"/>
              <a:ext cx="45720" cy="202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7A6E433D-3552-FD9C-E54E-A17057067179}"/>
                </a:ext>
              </a:extLst>
            </p:cNvPr>
            <p:cNvSpPr/>
            <p:nvPr/>
          </p:nvSpPr>
          <p:spPr>
            <a:xfrm>
              <a:off x="3388325" y="317459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19" name="Rectangle 18">
              <a:extLst>
                <a:ext uri="{FF2B5EF4-FFF2-40B4-BE49-F238E27FC236}">
                  <a16:creationId xmlns:a16="http://schemas.microsoft.com/office/drawing/2014/main" id="{74AF3534-C273-C56A-238F-38B4139A2057}"/>
                </a:ext>
              </a:extLst>
            </p:cNvPr>
            <p:cNvSpPr/>
            <p:nvPr/>
          </p:nvSpPr>
          <p:spPr>
            <a:xfrm>
              <a:off x="3424831" y="317459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0976" name="Picture 19">
              <a:extLst>
                <a:ext uri="{FF2B5EF4-FFF2-40B4-BE49-F238E27FC236}">
                  <a16:creationId xmlns:a16="http://schemas.microsoft.com/office/drawing/2014/main" id="{C8A3A970-68A0-D7DF-53EB-F83912542ABB}"/>
                </a:ext>
              </a:extLst>
            </p:cNvPr>
            <p:cNvPicPr>
              <a:picLocks noChangeAspect="1" noChangeArrowheads="1"/>
            </p:cNvPicPr>
            <p:nvPr/>
          </p:nvPicPr>
          <p:blipFill>
            <a:blip r:embed="rId4"/>
            <a:srcRect/>
            <a:stretch>
              <a:fillRect/>
            </a:stretch>
          </p:blipFill>
          <p:spPr bwMode="auto">
            <a:xfrm>
              <a:off x="451739" y="0"/>
              <a:ext cx="4062985" cy="3044952"/>
            </a:xfrm>
            <a:prstGeom prst="rect">
              <a:avLst/>
            </a:prstGeom>
            <a:ln>
              <a:noFill/>
            </a:ln>
            <a:effectLst>
              <a:softEdge rad="112500"/>
            </a:effectLst>
          </p:spPr>
        </p:pic>
        <p:pic>
          <p:nvPicPr>
            <p:cNvPr id="43025" name="Picture 20">
              <a:extLst>
                <a:ext uri="{FF2B5EF4-FFF2-40B4-BE49-F238E27FC236}">
                  <a16:creationId xmlns:a16="http://schemas.microsoft.com/office/drawing/2014/main" id="{D7071C4D-941F-E476-AB68-0837BFD1A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359" y="448641"/>
              <a:ext cx="1118502" cy="43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6" name="Picture 21">
              <a:extLst>
                <a:ext uri="{FF2B5EF4-FFF2-40B4-BE49-F238E27FC236}">
                  <a16:creationId xmlns:a16="http://schemas.microsoft.com/office/drawing/2014/main" id="{05F763F4-D116-E69B-F610-FE6729155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2886" y="331331"/>
              <a:ext cx="1325753" cy="63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7" name="Picture 22">
              <a:extLst>
                <a:ext uri="{FF2B5EF4-FFF2-40B4-BE49-F238E27FC236}">
                  <a16:creationId xmlns:a16="http://schemas.microsoft.com/office/drawing/2014/main" id="{6A268148-61E9-4A15-925D-CE4AAC4DA9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9439" y="341122"/>
              <a:ext cx="148590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8" name="Rectangle 23">
              <a:extLst>
                <a:ext uri="{FF2B5EF4-FFF2-40B4-BE49-F238E27FC236}">
                  <a16:creationId xmlns:a16="http://schemas.microsoft.com/office/drawing/2014/main" id="{DD9F6F23-F148-2B34-1CE1-C7BE3A946D23}"/>
                </a:ext>
              </a:extLst>
            </p:cNvPr>
            <p:cNvSpPr>
              <a:spLocks noChangeArrowheads="1"/>
            </p:cNvSpPr>
            <p:nvPr/>
          </p:nvSpPr>
          <p:spPr bwMode="auto">
            <a:xfrm>
              <a:off x="2370328" y="434722"/>
              <a:ext cx="1484314"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A(X,Y)</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DC7EE295-CE29-A1A4-9FEA-7775319BB2A1}"/>
                </a:ext>
              </a:extLst>
            </p:cNvPr>
            <p:cNvSpPr/>
            <p:nvPr/>
          </p:nvSpPr>
          <p:spPr>
            <a:xfrm>
              <a:off x="3485672" y="647362"/>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30" name="Picture 25">
              <a:extLst>
                <a:ext uri="{FF2B5EF4-FFF2-40B4-BE49-F238E27FC236}">
                  <a16:creationId xmlns:a16="http://schemas.microsoft.com/office/drawing/2014/main" id="{D298E815-6BBD-FB79-CCDB-6B0EE31C0B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5007" y="341122"/>
              <a:ext cx="13716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1" name="Rectangle 26">
              <a:extLst>
                <a:ext uri="{FF2B5EF4-FFF2-40B4-BE49-F238E27FC236}">
                  <a16:creationId xmlns:a16="http://schemas.microsoft.com/office/drawing/2014/main" id="{73DD6189-64E7-5074-D498-D21D4FEB8FD1}"/>
                </a:ext>
              </a:extLst>
            </p:cNvPr>
            <p:cNvSpPr>
              <a:spLocks noChangeArrowheads="1"/>
            </p:cNvSpPr>
            <p:nvPr/>
          </p:nvSpPr>
          <p:spPr bwMode="auto">
            <a:xfrm>
              <a:off x="3485896" y="134493"/>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43032" name="Rectangle 27">
              <a:extLst>
                <a:ext uri="{FF2B5EF4-FFF2-40B4-BE49-F238E27FC236}">
                  <a16:creationId xmlns:a16="http://schemas.microsoft.com/office/drawing/2014/main" id="{1E6706F8-85FA-B162-5EE4-28419DBE1904}"/>
                </a:ext>
              </a:extLst>
            </p:cNvPr>
            <p:cNvSpPr>
              <a:spLocks noChangeArrowheads="1"/>
            </p:cNvSpPr>
            <p:nvPr/>
          </p:nvSpPr>
          <p:spPr bwMode="auto">
            <a:xfrm>
              <a:off x="3623056" y="134493"/>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pic>
          <p:nvPicPr>
            <p:cNvPr id="43033" name="Picture 28">
              <a:extLst>
                <a:ext uri="{FF2B5EF4-FFF2-40B4-BE49-F238E27FC236}">
                  <a16:creationId xmlns:a16="http://schemas.microsoft.com/office/drawing/2014/main" id="{F861C5E9-8369-D213-E841-DFAC918AE4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4623" y="884445"/>
              <a:ext cx="88383" cy="9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4" name="Picture 29">
              <a:extLst>
                <a:ext uri="{FF2B5EF4-FFF2-40B4-BE49-F238E27FC236}">
                  <a16:creationId xmlns:a16="http://schemas.microsoft.com/office/drawing/2014/main" id="{F3DFE4E1-5A54-CF69-FA87-B55F7BF849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4006" y="500126"/>
              <a:ext cx="298679" cy="752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5" name="Picture 30">
              <a:extLst>
                <a:ext uri="{FF2B5EF4-FFF2-40B4-BE49-F238E27FC236}">
                  <a16:creationId xmlns:a16="http://schemas.microsoft.com/office/drawing/2014/main" id="{FC70FA84-8C3B-F0B0-58DB-2047E82E86E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25827" y="513335"/>
              <a:ext cx="15240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6" name="Rectangle 31">
              <a:extLst>
                <a:ext uri="{FF2B5EF4-FFF2-40B4-BE49-F238E27FC236}">
                  <a16:creationId xmlns:a16="http://schemas.microsoft.com/office/drawing/2014/main" id="{A537B31D-3BF5-DAFF-8A37-370DF872B3AF}"/>
                </a:ext>
              </a:extLst>
            </p:cNvPr>
            <p:cNvSpPr>
              <a:spLocks noChangeArrowheads="1"/>
            </p:cNvSpPr>
            <p:nvPr/>
          </p:nvSpPr>
          <p:spPr bwMode="auto">
            <a:xfrm>
              <a:off x="2426716" y="606705"/>
              <a:ext cx="153337" cy="61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959879CC-7CB2-E0E8-F5A4-055797EE522E}"/>
                </a:ext>
              </a:extLst>
            </p:cNvPr>
            <p:cNvSpPr/>
            <p:nvPr/>
          </p:nvSpPr>
          <p:spPr>
            <a:xfrm>
              <a:off x="2542074" y="818871"/>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38" name="Picture 33">
              <a:extLst>
                <a:ext uri="{FF2B5EF4-FFF2-40B4-BE49-F238E27FC236}">
                  <a16:creationId xmlns:a16="http://schemas.microsoft.com/office/drawing/2014/main" id="{93D584E8-B77D-0732-55CE-6C2F374109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1651" y="513335"/>
              <a:ext cx="13716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9" name="Rectangle 34">
              <a:extLst>
                <a:ext uri="{FF2B5EF4-FFF2-40B4-BE49-F238E27FC236}">
                  <a16:creationId xmlns:a16="http://schemas.microsoft.com/office/drawing/2014/main" id="{1D2B7C83-C8A7-06E5-D145-6DBB6946DC51}"/>
                </a:ext>
              </a:extLst>
            </p:cNvPr>
            <p:cNvSpPr>
              <a:spLocks noChangeArrowheads="1"/>
            </p:cNvSpPr>
            <p:nvPr/>
          </p:nvSpPr>
          <p:spPr bwMode="auto">
            <a:xfrm>
              <a:off x="2542540" y="308229"/>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pic>
          <p:nvPicPr>
            <p:cNvPr id="43040" name="Picture 35">
              <a:extLst>
                <a:ext uri="{FF2B5EF4-FFF2-40B4-BE49-F238E27FC236}">
                  <a16:creationId xmlns:a16="http://schemas.microsoft.com/office/drawing/2014/main" id="{81BBBD8F-D580-A546-AA99-39D8239CE7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2229" y="2588959"/>
              <a:ext cx="231623" cy="32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1" name="Picture 36">
              <a:extLst>
                <a:ext uri="{FF2B5EF4-FFF2-40B4-BE49-F238E27FC236}">
                  <a16:creationId xmlns:a16="http://schemas.microsoft.com/office/drawing/2014/main" id="{A5E2E360-6A54-5598-E88C-43BDDEB10D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2440419"/>
              <a:ext cx="1328801" cy="63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2" name="Picture 37">
              <a:extLst>
                <a:ext uri="{FF2B5EF4-FFF2-40B4-BE49-F238E27FC236}">
                  <a16:creationId xmlns:a16="http://schemas.microsoft.com/office/drawing/2014/main" id="{78000F3C-2DC7-E480-4315-588C6A50627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9115" y="2453386"/>
              <a:ext cx="330708"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3" name="Rectangle 38">
              <a:extLst>
                <a:ext uri="{FF2B5EF4-FFF2-40B4-BE49-F238E27FC236}">
                  <a16:creationId xmlns:a16="http://schemas.microsoft.com/office/drawing/2014/main" id="{F874307A-4403-B2E7-F705-CCCB8CCE2F14}"/>
                </a:ext>
              </a:extLst>
            </p:cNvPr>
            <p:cNvSpPr>
              <a:spLocks noChangeArrowheads="1"/>
            </p:cNvSpPr>
            <p:nvPr/>
          </p:nvSpPr>
          <p:spPr bwMode="auto">
            <a:xfrm>
              <a:off x="539369" y="2547240"/>
              <a:ext cx="330793"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B</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40" name="Rectangle 39">
              <a:extLst>
                <a:ext uri="{FF2B5EF4-FFF2-40B4-BE49-F238E27FC236}">
                  <a16:creationId xmlns:a16="http://schemas.microsoft.com/office/drawing/2014/main" id="{A5DA6968-DDD1-F252-D7A9-784AF4666FE6}"/>
                </a:ext>
              </a:extLst>
            </p:cNvPr>
            <p:cNvSpPr/>
            <p:nvPr/>
          </p:nvSpPr>
          <p:spPr>
            <a:xfrm>
              <a:off x="787623" y="275927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45" name="Picture 40">
              <a:extLst>
                <a:ext uri="{FF2B5EF4-FFF2-40B4-BE49-F238E27FC236}">
                  <a16:creationId xmlns:a16="http://schemas.microsoft.com/office/drawing/2014/main" id="{70257D78-9E66-3843-8360-95CFBEB76F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9051" y="2453386"/>
              <a:ext cx="13716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6" name="Rectangle 41">
              <a:extLst>
                <a:ext uri="{FF2B5EF4-FFF2-40B4-BE49-F238E27FC236}">
                  <a16:creationId xmlns:a16="http://schemas.microsoft.com/office/drawing/2014/main" id="{CB82B638-87BB-6D1A-C4A5-7AE413A287D0}"/>
                </a:ext>
              </a:extLst>
            </p:cNvPr>
            <p:cNvSpPr>
              <a:spLocks noChangeArrowheads="1"/>
            </p:cNvSpPr>
            <p:nvPr/>
          </p:nvSpPr>
          <p:spPr bwMode="auto">
            <a:xfrm>
              <a:off x="789305" y="2247011"/>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43047" name="Rectangle 42">
              <a:extLst>
                <a:ext uri="{FF2B5EF4-FFF2-40B4-BE49-F238E27FC236}">
                  <a16:creationId xmlns:a16="http://schemas.microsoft.com/office/drawing/2014/main" id="{3068C952-7A3D-D3E5-4D1A-50432F4AEA3C}"/>
                </a:ext>
              </a:extLst>
            </p:cNvPr>
            <p:cNvSpPr>
              <a:spLocks noChangeArrowheads="1"/>
            </p:cNvSpPr>
            <p:nvPr/>
          </p:nvSpPr>
          <p:spPr bwMode="auto">
            <a:xfrm>
              <a:off x="926846" y="2247011"/>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pic>
          <p:nvPicPr>
            <p:cNvPr id="43048" name="Picture 43">
              <a:extLst>
                <a:ext uri="{FF2B5EF4-FFF2-40B4-BE49-F238E27FC236}">
                  <a16:creationId xmlns:a16="http://schemas.microsoft.com/office/drawing/2014/main" id="{5E56BFEE-85D6-E1D8-6A56-D1C9C5C4D8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945" y="2556524"/>
              <a:ext cx="298679" cy="7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49" name="Picture 44">
              <a:extLst>
                <a:ext uri="{FF2B5EF4-FFF2-40B4-BE49-F238E27FC236}">
                  <a16:creationId xmlns:a16="http://schemas.microsoft.com/office/drawing/2014/main" id="{2210676E-7DDB-84BD-6256-36FE271B82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147" y="2569211"/>
              <a:ext cx="15240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45">
              <a:extLst>
                <a:ext uri="{FF2B5EF4-FFF2-40B4-BE49-F238E27FC236}">
                  <a16:creationId xmlns:a16="http://schemas.microsoft.com/office/drawing/2014/main" id="{15F99B71-807A-96BB-1A1F-996C3A1F6451}"/>
                </a:ext>
              </a:extLst>
            </p:cNvPr>
            <p:cNvSpPr/>
            <p:nvPr/>
          </p:nvSpPr>
          <p:spPr>
            <a:xfrm>
              <a:off x="412617" y="2663432"/>
              <a:ext cx="153764" cy="618777"/>
            </a:xfrm>
            <a:prstGeom prst="rect">
              <a:avLst/>
            </a:prstGeom>
            <a:ln>
              <a:noFill/>
            </a:ln>
          </p:spPr>
          <p:txBody>
            <a:bodyPr lIns="0" tIns="0" rIns="0" bIns="0"/>
            <a:lstStyle/>
            <a:p>
              <a:pPr marL="21590" indent="-6350">
                <a:lnSpc>
                  <a:spcPct val="107000"/>
                </a:lnSpc>
                <a:spcAft>
                  <a:spcPts val="800"/>
                </a:spcAft>
                <a:defRPr/>
              </a:pPr>
              <a:r>
                <a:rPr lang="en-IN" sz="3600" u="sng">
                  <a:solidFill>
                    <a:srgbClr val="000000"/>
                  </a:solidFill>
                  <a:uFill>
                    <a:solidFill>
                      <a:srgbClr val="000000"/>
                    </a:solidFill>
                  </a:uFill>
                  <a:latin typeface="Calibri" panose="020F0502020204030204" pitchFamily="34" charset="0"/>
                  <a:ea typeface="Calibri" panose="020F0502020204030204" pitchFamily="34" charset="0"/>
                </a:rPr>
                <a:t>.</a:t>
              </a:r>
              <a:endParaRPr lang="en-IN" sz="1200">
                <a:solidFill>
                  <a:srgbClr val="000000"/>
                </a:solidFill>
                <a:latin typeface="Times New Roman" panose="02020603050405020304" pitchFamily="18" charset="0"/>
                <a:ea typeface="Times New Roman" panose="02020603050405020304" pitchFamily="18" charset="0"/>
              </a:endParaRPr>
            </a:p>
          </p:txBody>
        </p:sp>
        <p:sp>
          <p:nvSpPr>
            <p:cNvPr id="47" name="Rectangle 46">
              <a:extLst>
                <a:ext uri="{FF2B5EF4-FFF2-40B4-BE49-F238E27FC236}">
                  <a16:creationId xmlns:a16="http://schemas.microsoft.com/office/drawing/2014/main" id="{3BED5366-2674-E178-E0B1-CD6FB95D0DBF}"/>
                </a:ext>
              </a:extLst>
            </p:cNvPr>
            <p:cNvSpPr/>
            <p:nvPr/>
          </p:nvSpPr>
          <p:spPr>
            <a:xfrm>
              <a:off x="528769" y="287529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52" name="Picture 47">
              <a:extLst>
                <a:ext uri="{FF2B5EF4-FFF2-40B4-BE49-F238E27FC236}">
                  <a16:creationId xmlns:a16="http://schemas.microsoft.com/office/drawing/2014/main" id="{6E734AA5-BA09-7379-9CCE-201A987ABC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447" y="2569211"/>
              <a:ext cx="138684"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3" name="Rectangle 48">
              <a:extLst>
                <a:ext uri="{FF2B5EF4-FFF2-40B4-BE49-F238E27FC236}">
                  <a16:creationId xmlns:a16="http://schemas.microsoft.com/office/drawing/2014/main" id="{61F527BF-5BEA-FC1A-1066-60DE12C8CFDA}"/>
                </a:ext>
              </a:extLst>
            </p:cNvPr>
            <p:cNvSpPr>
              <a:spLocks noChangeArrowheads="1"/>
            </p:cNvSpPr>
            <p:nvPr/>
          </p:nvSpPr>
          <p:spPr bwMode="auto">
            <a:xfrm>
              <a:off x="528701" y="2362836"/>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43054" name="Rectangle 49">
              <a:extLst>
                <a:ext uri="{FF2B5EF4-FFF2-40B4-BE49-F238E27FC236}">
                  <a16:creationId xmlns:a16="http://schemas.microsoft.com/office/drawing/2014/main" id="{6269672B-3D22-5B7A-FD41-A606FA3693CE}"/>
                </a:ext>
              </a:extLst>
            </p:cNvPr>
            <p:cNvSpPr>
              <a:spLocks noChangeArrowheads="1"/>
            </p:cNvSpPr>
            <p:nvPr/>
          </p:nvSpPr>
          <p:spPr bwMode="auto">
            <a:xfrm>
              <a:off x="665861" y="2362836"/>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pic>
          <p:nvPicPr>
            <p:cNvPr id="43055" name="Picture 50">
              <a:extLst>
                <a:ext uri="{FF2B5EF4-FFF2-40B4-BE49-F238E27FC236}">
                  <a16:creationId xmlns:a16="http://schemas.microsoft.com/office/drawing/2014/main" id="{58DEFB6B-BC8C-9807-D14E-588912B813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6936" y="2499551"/>
              <a:ext cx="252959" cy="33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6" name="Picture 51">
              <a:extLst>
                <a:ext uri="{FF2B5EF4-FFF2-40B4-BE49-F238E27FC236}">
                  <a16:creationId xmlns:a16="http://schemas.microsoft.com/office/drawing/2014/main" id="{61D2A177-1BD5-7826-DCD3-2685C6A4E08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9439" y="2355329"/>
              <a:ext cx="1328801" cy="630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57" name="Picture 52">
              <a:extLst>
                <a:ext uri="{FF2B5EF4-FFF2-40B4-BE49-F238E27FC236}">
                  <a16:creationId xmlns:a16="http://schemas.microsoft.com/office/drawing/2014/main" id="{AAA74701-7635-D1F3-F832-7EED8F274A5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81475" y="2368042"/>
              <a:ext cx="324612"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58" name="Rectangle 53">
              <a:extLst>
                <a:ext uri="{FF2B5EF4-FFF2-40B4-BE49-F238E27FC236}">
                  <a16:creationId xmlns:a16="http://schemas.microsoft.com/office/drawing/2014/main" id="{46C1D865-84AF-8BF6-7F27-199C1110E3AE}"/>
                </a:ext>
              </a:extLst>
            </p:cNvPr>
            <p:cNvSpPr>
              <a:spLocks noChangeArrowheads="1"/>
            </p:cNvSpPr>
            <p:nvPr/>
          </p:nvSpPr>
          <p:spPr bwMode="auto">
            <a:xfrm>
              <a:off x="4182745" y="2461896"/>
              <a:ext cx="324104"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C</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2C3134F9-8FFE-CBFE-4FC0-2E1CEAB63247}"/>
                </a:ext>
              </a:extLst>
            </p:cNvPr>
            <p:cNvSpPr/>
            <p:nvPr/>
          </p:nvSpPr>
          <p:spPr>
            <a:xfrm>
              <a:off x="4427058" y="2675203"/>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60" name="Picture 55">
              <a:extLst>
                <a:ext uri="{FF2B5EF4-FFF2-40B4-BE49-F238E27FC236}">
                  <a16:creationId xmlns:a16="http://schemas.microsoft.com/office/drawing/2014/main" id="{87817EBC-20A8-7DB3-3103-EB154A0036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5315" y="2368042"/>
              <a:ext cx="13716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61" name="Rectangle 56">
              <a:extLst>
                <a:ext uri="{FF2B5EF4-FFF2-40B4-BE49-F238E27FC236}">
                  <a16:creationId xmlns:a16="http://schemas.microsoft.com/office/drawing/2014/main" id="{18DA8030-0E48-3357-91F4-4BD6D794DFC4}"/>
                </a:ext>
              </a:extLst>
            </p:cNvPr>
            <p:cNvSpPr>
              <a:spLocks noChangeArrowheads="1"/>
            </p:cNvSpPr>
            <p:nvPr/>
          </p:nvSpPr>
          <p:spPr bwMode="auto">
            <a:xfrm>
              <a:off x="4426585" y="2161667"/>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pic>
          <p:nvPicPr>
            <p:cNvPr id="43062" name="Picture 57">
              <a:extLst>
                <a:ext uri="{FF2B5EF4-FFF2-40B4-BE49-F238E27FC236}">
                  <a16:creationId xmlns:a16="http://schemas.microsoft.com/office/drawing/2014/main" id="{804D58F8-47A8-7A21-3A4A-4A28C61FDE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9257" y="2941464"/>
              <a:ext cx="88383" cy="9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63" name="Picture 58">
              <a:extLst>
                <a:ext uri="{FF2B5EF4-FFF2-40B4-BE49-F238E27FC236}">
                  <a16:creationId xmlns:a16="http://schemas.microsoft.com/office/drawing/2014/main" id="{ED70F509-C518-F9B2-92A8-019A043269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8132" y="2556524"/>
              <a:ext cx="298679" cy="7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64" name="Picture 59">
              <a:extLst>
                <a:ext uri="{FF2B5EF4-FFF2-40B4-BE49-F238E27FC236}">
                  <a16:creationId xmlns:a16="http://schemas.microsoft.com/office/drawing/2014/main" id="{795D7072-5E44-0A58-6BB8-C280265CA5C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9699" y="2569211"/>
              <a:ext cx="153924"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65" name="Rectangle 60">
              <a:extLst>
                <a:ext uri="{FF2B5EF4-FFF2-40B4-BE49-F238E27FC236}">
                  <a16:creationId xmlns:a16="http://schemas.microsoft.com/office/drawing/2014/main" id="{B367678B-D067-4E7E-D64E-9806241C4B16}"/>
                </a:ext>
              </a:extLst>
            </p:cNvPr>
            <p:cNvSpPr>
              <a:spLocks noChangeArrowheads="1"/>
            </p:cNvSpPr>
            <p:nvPr/>
          </p:nvSpPr>
          <p:spPr bwMode="auto">
            <a:xfrm>
              <a:off x="4450969" y="2662834"/>
              <a:ext cx="153337" cy="619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C1E5C4B8-9C5F-C020-C7FC-3D397F31B362}"/>
                </a:ext>
              </a:extLst>
            </p:cNvPr>
            <p:cNvSpPr/>
            <p:nvPr/>
          </p:nvSpPr>
          <p:spPr>
            <a:xfrm>
              <a:off x="4566441" y="2875296"/>
              <a:ext cx="48673" cy="215227"/>
            </a:xfrm>
            <a:prstGeom prst="rect">
              <a:avLst/>
            </a:prstGeom>
            <a:ln>
              <a:noFill/>
            </a:ln>
          </p:spPr>
          <p:txBody>
            <a:bodyPr lIns="0" tIns="0" rIns="0" bIns="0"/>
            <a:lstStyle/>
            <a:p>
              <a:pPr marL="21590" indent="-6350">
                <a:lnSpc>
                  <a:spcPct val="107000"/>
                </a:lnSpc>
                <a:spcAft>
                  <a:spcPts val="800"/>
                </a:spcAft>
                <a:defRPr/>
              </a:pPr>
              <a:r>
                <a:rPr lang="en-IN" sz="1150">
                  <a:solidFill>
                    <a:srgbClr val="000000"/>
                  </a:solidFill>
                  <a:latin typeface="Times New Roman" panose="02020603050405020304" pitchFamily="18" charset="0"/>
                  <a:ea typeface="Times New Roman" panose="02020603050405020304" pitchFamily="18" charset="0"/>
                </a:rPr>
                <a:t> </a:t>
              </a:r>
              <a:endParaRPr lang="en-IN" sz="1200">
                <a:solidFill>
                  <a:srgbClr val="000000"/>
                </a:solidFill>
                <a:latin typeface="Times New Roman" panose="02020603050405020304" pitchFamily="18" charset="0"/>
                <a:ea typeface="Times New Roman" panose="02020603050405020304" pitchFamily="18" charset="0"/>
              </a:endParaRPr>
            </a:p>
          </p:txBody>
        </p:sp>
        <p:pic>
          <p:nvPicPr>
            <p:cNvPr id="43067" name="Picture 62">
              <a:extLst>
                <a:ext uri="{FF2B5EF4-FFF2-40B4-BE49-F238E27FC236}">
                  <a16:creationId xmlns:a16="http://schemas.microsoft.com/office/drawing/2014/main" id="{2BA80889-79C6-C8C4-04D3-5B108A533DA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5523" y="2569211"/>
              <a:ext cx="137160" cy="74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68" name="Rectangle 63">
              <a:extLst>
                <a:ext uri="{FF2B5EF4-FFF2-40B4-BE49-F238E27FC236}">
                  <a16:creationId xmlns:a16="http://schemas.microsoft.com/office/drawing/2014/main" id="{9C33054C-1D6F-B30F-0595-288A02845CB5}"/>
                </a:ext>
              </a:extLst>
            </p:cNvPr>
            <p:cNvSpPr>
              <a:spLocks noChangeArrowheads="1"/>
            </p:cNvSpPr>
            <p:nvPr/>
          </p:nvSpPr>
          <p:spPr bwMode="auto">
            <a:xfrm>
              <a:off x="4566793" y="2362836"/>
              <a:ext cx="137425"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0638" indent="-6350">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lnSpc>
                  <a:spcPct val="107000"/>
                </a:lnSpc>
                <a:spcBef>
                  <a:spcPct val="0"/>
                </a:spcBef>
                <a:spcAft>
                  <a:spcPts val="800"/>
                </a:spcAft>
                <a:buClrTx/>
                <a:buSzTx/>
                <a:buFontTx/>
                <a:buNone/>
              </a:pPr>
              <a:r>
                <a:rPr lang="en-IN" altLang="en-US" sz="3600">
                  <a:solidFill>
                    <a:srgbClr val="000000"/>
                  </a:solidFill>
                  <a:latin typeface="Calibri" panose="020F0502020204030204" pitchFamily="34" charset="0"/>
                  <a:cs typeface="Calibri" panose="020F0502020204030204" pitchFamily="34" charset="0"/>
                </a:rPr>
                <a:t> </a:t>
              </a:r>
              <a:endParaRPr lang="en-IN" altLang="en-US" sz="1200">
                <a:solidFill>
                  <a:srgbClr val="000000"/>
                </a:solidFill>
                <a:latin typeface="Times New Roman" panose="02020603050405020304" pitchFamily="18" charset="0"/>
                <a:cs typeface="Times New Roman" panose="02020603050405020304" pitchFamily="18" charset="0"/>
              </a:endParaRPr>
            </a:p>
          </p:txBody>
        </p:sp>
        <p:sp>
          <p:nvSpPr>
            <p:cNvPr id="65" name="Shape 2671">
              <a:extLst>
                <a:ext uri="{FF2B5EF4-FFF2-40B4-BE49-F238E27FC236}">
                  <a16:creationId xmlns:a16="http://schemas.microsoft.com/office/drawing/2014/main" id="{8857CDFF-65DF-4B35-33F0-2AABEF1F06AC}"/>
                </a:ext>
              </a:extLst>
            </p:cNvPr>
            <p:cNvSpPr/>
            <p:nvPr/>
          </p:nvSpPr>
          <p:spPr>
            <a:xfrm>
              <a:off x="529875" y="950025"/>
              <a:ext cx="1956888" cy="2000937"/>
            </a:xfrm>
            <a:custGeom>
              <a:avLst/>
              <a:gdLst/>
              <a:ahLst/>
              <a:cxnLst/>
              <a:rect l="0" t="0" r="0" b="0"/>
              <a:pathLst>
                <a:path w="1957451" h="2000504">
                  <a:moveTo>
                    <a:pt x="1957451" y="0"/>
                  </a:moveTo>
                  <a:lnTo>
                    <a:pt x="0" y="2000504"/>
                  </a:lnTo>
                </a:path>
              </a:pathLst>
            </a:custGeom>
            <a:ln w="28575" cap="flat">
              <a:miter lim="127000"/>
            </a:ln>
          </p:spPr>
          <p:style>
            <a:lnRef idx="1">
              <a:srgbClr val="000000"/>
            </a:lnRef>
            <a:fillRef idx="0">
              <a:srgbClr val="000000">
                <a:alpha val="0"/>
              </a:srgbClr>
            </a:fillRef>
            <a:effectRef idx="0">
              <a:scrgbClr r="0" g="0" b="0"/>
            </a:effectRef>
            <a:fontRef idx="none"/>
          </p:style>
          <p:txBody>
            <a:bodyPr/>
            <a:lstStyle/>
            <a:p>
              <a:pPr>
                <a:defRPr/>
              </a:pPr>
              <a:endParaRPr lang="en-IN"/>
            </a:p>
          </p:txBody>
        </p:sp>
        <p:sp>
          <p:nvSpPr>
            <p:cNvPr id="66" name="Shape 2672">
              <a:extLst>
                <a:ext uri="{FF2B5EF4-FFF2-40B4-BE49-F238E27FC236}">
                  <a16:creationId xmlns:a16="http://schemas.microsoft.com/office/drawing/2014/main" id="{412109C5-E288-C551-CDA8-333B5B8FEE57}"/>
                </a:ext>
              </a:extLst>
            </p:cNvPr>
            <p:cNvSpPr/>
            <p:nvPr/>
          </p:nvSpPr>
          <p:spPr>
            <a:xfrm>
              <a:off x="2495613" y="950025"/>
              <a:ext cx="1932551" cy="1974033"/>
            </a:xfrm>
            <a:custGeom>
              <a:avLst/>
              <a:gdLst/>
              <a:ahLst/>
              <a:cxnLst/>
              <a:rect l="0" t="0" r="0" b="0"/>
              <a:pathLst>
                <a:path w="1932051" h="1974469">
                  <a:moveTo>
                    <a:pt x="0" y="0"/>
                  </a:moveTo>
                  <a:lnTo>
                    <a:pt x="1932051" y="1974469"/>
                  </a:lnTo>
                </a:path>
              </a:pathLst>
            </a:custGeom>
            <a:ln w="28575" cap="flat">
              <a:miter lim="127000"/>
            </a:ln>
          </p:spPr>
          <p:style>
            <a:lnRef idx="1">
              <a:srgbClr val="000000"/>
            </a:lnRef>
            <a:fillRef idx="0">
              <a:srgbClr val="000000">
                <a:alpha val="0"/>
              </a:srgbClr>
            </a:fillRef>
            <a:effectRef idx="0">
              <a:scrgbClr r="0" g="0" b="0"/>
            </a:effectRef>
            <a:fontRef idx="none"/>
          </p:style>
          <p:txBody>
            <a:bodyPr/>
            <a:lstStyle/>
            <a:p>
              <a:pPr>
                <a:defRPr/>
              </a:pPr>
              <a:endParaRPr lang="en-IN"/>
            </a:p>
          </p:txBody>
        </p:sp>
        <p:sp>
          <p:nvSpPr>
            <p:cNvPr id="67" name="Shape 2673">
              <a:extLst>
                <a:ext uri="{FF2B5EF4-FFF2-40B4-BE49-F238E27FC236}">
                  <a16:creationId xmlns:a16="http://schemas.microsoft.com/office/drawing/2014/main" id="{B0119F0E-76E8-267D-6B9A-D03E4AFD3318}"/>
                </a:ext>
              </a:extLst>
            </p:cNvPr>
            <p:cNvSpPr/>
            <p:nvPr/>
          </p:nvSpPr>
          <p:spPr>
            <a:xfrm>
              <a:off x="451334" y="914714"/>
              <a:ext cx="4053159" cy="18497"/>
            </a:xfrm>
            <a:custGeom>
              <a:avLst/>
              <a:gdLst/>
              <a:ahLst/>
              <a:cxnLst/>
              <a:rect l="0" t="0" r="0" b="0"/>
              <a:pathLst>
                <a:path w="4053332" h="17145">
                  <a:moveTo>
                    <a:pt x="0" y="17145"/>
                  </a:moveTo>
                  <a:lnTo>
                    <a:pt x="4053332" y="0"/>
                  </a:lnTo>
                </a:path>
              </a:pathLst>
            </a:custGeom>
            <a:ln w="19050" cap="flat">
              <a:miter lim="127000"/>
            </a:ln>
          </p:spPr>
          <p:style>
            <a:lnRef idx="1">
              <a:srgbClr val="000000"/>
            </a:lnRef>
            <a:fillRef idx="0">
              <a:srgbClr val="000000">
                <a:alpha val="0"/>
              </a:srgbClr>
            </a:fillRef>
            <a:effectRef idx="0">
              <a:scrgbClr r="0" g="0" b="0"/>
            </a:effectRef>
            <a:fontRef idx="none"/>
          </p:style>
          <p:txBody>
            <a:bodyPr/>
            <a:lstStyle/>
            <a:p>
              <a:pPr>
                <a:defRPr/>
              </a:pPr>
              <a:endParaRPr lang="en-IN"/>
            </a:p>
          </p:txBody>
        </p:sp>
      </p:grpSp>
    </p:spTree>
  </p:cSld>
  <p:clrMapOvr>
    <a:masterClrMapping/>
  </p:clrMapOvr>
  <p:transition spd="slow">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B285-84F0-EBA8-E511-FF17ABE5BC01}"/>
              </a:ext>
            </a:extLst>
          </p:cNvPr>
          <p:cNvSpPr>
            <a:spLocks noGrp="1"/>
          </p:cNvSpPr>
          <p:nvPr>
            <p:ph type="title"/>
          </p:nvPr>
        </p:nvSpPr>
        <p:spPr>
          <a:xfrm>
            <a:off x="411163" y="74613"/>
            <a:ext cx="7056437" cy="1400175"/>
          </a:xfrm>
        </p:spPr>
        <p:txBody>
          <a:bodyPr/>
          <a:lstStyle/>
          <a:p>
            <a:pPr>
              <a:defRPr/>
            </a:pPr>
            <a:r>
              <a:rPr lang="en-US" altLang="zh-TW" dirty="0">
                <a:solidFill>
                  <a:schemeClr val="accent3">
                    <a:lumMod val="60000"/>
                    <a:lumOff val="40000"/>
                  </a:schemeClr>
                </a:solidFill>
                <a:latin typeface="Times New Roman" panose="02020603050405020304" pitchFamily="18" charset="0"/>
              </a:rPr>
              <a:t>PROJECT ON </a:t>
            </a:r>
            <a:br>
              <a:rPr lang="en-US" altLang="zh-TW" dirty="0">
                <a:solidFill>
                  <a:schemeClr val="accent3">
                    <a:lumMod val="60000"/>
                    <a:lumOff val="40000"/>
                  </a:schemeClr>
                </a:solidFill>
                <a:latin typeface="Times New Roman" panose="02020603050405020304" pitchFamily="18" charset="0"/>
              </a:rPr>
            </a:br>
            <a:r>
              <a:rPr lang="en-US" altLang="zh-TW" dirty="0">
                <a:solidFill>
                  <a:schemeClr val="accent3">
                    <a:lumMod val="60000"/>
                    <a:lumOff val="40000"/>
                  </a:schemeClr>
                </a:solidFill>
                <a:latin typeface="Times New Roman" panose="02020603050405020304" pitchFamily="18" charset="0"/>
              </a:rPr>
              <a:t>“3D CAR RACING GAME”</a:t>
            </a:r>
            <a:endParaRPr lang="en-IN" dirty="0">
              <a:solidFill>
                <a:schemeClr val="accent3">
                  <a:lumMod val="60000"/>
                  <a:lumOff val="40000"/>
                </a:schemeClr>
              </a:solidFill>
            </a:endParaRPr>
          </a:p>
        </p:txBody>
      </p:sp>
      <p:sp>
        <p:nvSpPr>
          <p:cNvPr id="8195" name="Content Placeholder 2">
            <a:extLst>
              <a:ext uri="{FF2B5EF4-FFF2-40B4-BE49-F238E27FC236}">
                <a16:creationId xmlns:a16="http://schemas.microsoft.com/office/drawing/2014/main" id="{F69182A6-5C10-0D18-1CEA-2BB629DD4213}"/>
              </a:ext>
            </a:extLst>
          </p:cNvPr>
          <p:cNvSpPr>
            <a:spLocks noGrp="1"/>
          </p:cNvSpPr>
          <p:nvPr>
            <p:ph idx="1"/>
          </p:nvPr>
        </p:nvSpPr>
        <p:spPr>
          <a:xfrm>
            <a:off x="1333500" y="1773238"/>
            <a:ext cx="6711950" cy="4194175"/>
          </a:xfrm>
        </p:spPr>
        <p:txBody>
          <a:bodyPr/>
          <a:lstStyle/>
          <a:p>
            <a:pPr>
              <a:buFont typeface="Wingdings 3" panose="05040102010807070707" pitchFamily="18" charset="2"/>
              <a:buNone/>
            </a:pPr>
            <a:r>
              <a:rPr lang="en-US" altLang="en-US">
                <a:ea typeface="新細明體" panose="02020500000000000000" pitchFamily="18" charset="-120"/>
              </a:rPr>
              <a:t>     BY</a:t>
            </a:r>
          </a:p>
          <a:p>
            <a:pPr>
              <a:buFont typeface="Wingdings 3" panose="05040102010807070707" pitchFamily="18" charset="2"/>
              <a:buNone/>
            </a:pPr>
            <a:r>
              <a:rPr lang="en-US" altLang="en-US">
                <a:solidFill>
                  <a:schemeClr val="accent2"/>
                </a:solidFill>
                <a:ea typeface="新細明體" panose="02020500000000000000" pitchFamily="18" charset="-120"/>
              </a:rPr>
              <a:t>                   </a:t>
            </a:r>
            <a:r>
              <a:rPr lang="en-US" altLang="en-US" sz="2400" b="1">
                <a:solidFill>
                  <a:schemeClr val="accent2"/>
                </a:solidFill>
                <a:ea typeface="新細明體" panose="02020500000000000000" pitchFamily="18" charset="-120"/>
              </a:rPr>
              <a:t>NITISH KUMAR  </a:t>
            </a:r>
            <a:r>
              <a:rPr lang="en-US" altLang="en-US" sz="2400" b="1">
                <a:ea typeface="新細明體" panose="02020500000000000000" pitchFamily="18" charset="-120"/>
              </a:rPr>
              <a:t>(1837310033)</a:t>
            </a:r>
          </a:p>
          <a:p>
            <a:pPr>
              <a:buFont typeface="Wingdings 3" panose="05040102010807070707" pitchFamily="18" charset="2"/>
              <a:buNone/>
            </a:pPr>
            <a:r>
              <a:rPr lang="en-US" altLang="en-US" b="1">
                <a:ea typeface="新細明體" panose="02020500000000000000" pitchFamily="18" charset="-120"/>
              </a:rPr>
              <a:t>                   </a:t>
            </a:r>
            <a:endParaRPr lang="en-IN" altLang="en-US">
              <a:ea typeface="新細明體" panose="02020500000000000000" pitchFamily="18" charset="-120"/>
            </a:endParaRPr>
          </a:p>
        </p:txBody>
      </p:sp>
      <p:sp>
        <p:nvSpPr>
          <p:cNvPr id="24580" name="Slide Number Placeholder 3">
            <a:extLst>
              <a:ext uri="{FF2B5EF4-FFF2-40B4-BE49-F238E27FC236}">
                <a16:creationId xmlns:a16="http://schemas.microsoft.com/office/drawing/2014/main" id="{0E915C02-DCB6-0C1C-9FF3-4E21D95240E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E5A58C7C-CCFB-4CA5-BD5E-405A6555A741}" type="slidenum">
              <a:rPr lang="en-US" altLang="zh-TW" sz="2800" smtClean="0">
                <a:solidFill>
                  <a:srgbClr val="FFFFFF"/>
                </a:solidFill>
                <a:latin typeface="Arial" panose="020B0604020202020204" pitchFamily="34" charset="0"/>
              </a:rPr>
              <a:pPr>
                <a:spcBef>
                  <a:spcPct val="0"/>
                </a:spcBef>
                <a:buClrTx/>
                <a:buSzTx/>
                <a:buFontTx/>
                <a:buNone/>
              </a:pPr>
              <a:t>2</a:t>
            </a:fld>
            <a:endParaRPr lang="en-US" altLang="zh-TW" sz="2800">
              <a:solidFill>
                <a:srgbClr val="FFFFFF"/>
              </a:solidFill>
              <a:latin typeface="Arial" panose="020B0604020202020204" pitchFamily="34" charset="0"/>
            </a:endParaRPr>
          </a:p>
        </p:txBody>
      </p:sp>
      <p:pic>
        <p:nvPicPr>
          <p:cNvPr id="24581" name="Picture 3">
            <a:extLst>
              <a:ext uri="{FF2B5EF4-FFF2-40B4-BE49-F238E27FC236}">
                <a16:creationId xmlns:a16="http://schemas.microsoft.com/office/drawing/2014/main" id="{4A348217-332D-0CD2-7A9F-035D11461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84538"/>
            <a:ext cx="9153525" cy="357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 calcmode="lin" valueType="num">
                                      <p:cBhvr additive="base">
                                        <p:cTn id="7" dur="500" fill="hold"/>
                                        <p:tgtEl>
                                          <p:spTgt spid="819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1" end="1"/>
                                            </p:txEl>
                                          </p:spTgt>
                                        </p:tgtEl>
                                        <p:attrNameLst>
                                          <p:attrName>style.visibility</p:attrName>
                                        </p:attrNameLst>
                                      </p:cBhvr>
                                      <p:to>
                                        <p:strVal val="visible"/>
                                      </p:to>
                                    </p:set>
                                    <p:anim calcmode="lin" valueType="num">
                                      <p:cBhvr additive="base">
                                        <p:cTn id="13" dur="500" fill="hold"/>
                                        <p:tgtEl>
                                          <p:spTgt spid="819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2" end="2"/>
                                            </p:txEl>
                                          </p:spTgt>
                                        </p:tgtEl>
                                        <p:attrNameLst>
                                          <p:attrName>style.visibility</p:attrName>
                                        </p:attrNameLst>
                                      </p:cBhvr>
                                      <p:to>
                                        <p:strVal val="visible"/>
                                      </p:to>
                                    </p:set>
                                    <p:anim calcmode="lin" valueType="num">
                                      <p:cBhvr additive="base">
                                        <p:cTn id="19" dur="500" fill="hold"/>
                                        <p:tgtEl>
                                          <p:spTgt spid="819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4B054CDF-C420-E634-B012-BC4ABF82B77D}"/>
              </a:ext>
            </a:extLst>
          </p:cNvPr>
          <p:cNvSpPr>
            <a:spLocks noGrp="1"/>
          </p:cNvSpPr>
          <p:nvPr>
            <p:ph type="title"/>
          </p:nvPr>
        </p:nvSpPr>
        <p:spPr/>
        <p:txBody>
          <a:bodyPr/>
          <a:lstStyle/>
          <a:p>
            <a:pPr>
              <a:defRPr/>
            </a:pPr>
            <a:r>
              <a:rPr lang="en-US" dirty="0"/>
              <a:t>. </a:t>
            </a:r>
            <a:r>
              <a:rPr lang="en-US" sz="4000" dirty="0">
                <a:solidFill>
                  <a:schemeClr val="accent2">
                    <a:lumMod val="60000"/>
                    <a:lumOff val="40000"/>
                  </a:schemeClr>
                </a:solidFill>
              </a:rPr>
              <a:t>Recommendations</a:t>
            </a:r>
            <a:br>
              <a:rPr lang="en-US" altLang="en-US" dirty="0">
                <a:solidFill>
                  <a:schemeClr val="accent2"/>
                </a:solidFill>
                <a:ea typeface="新細明體" panose="02020500000000000000" pitchFamily="18" charset="-120"/>
              </a:rPr>
            </a:br>
            <a:endParaRPr lang="en-IN" altLang="en-US" dirty="0">
              <a:ea typeface="新細明體" panose="02020500000000000000" pitchFamily="18" charset="-120"/>
            </a:endParaRPr>
          </a:p>
        </p:txBody>
      </p:sp>
      <p:sp>
        <p:nvSpPr>
          <p:cNvPr id="44035" name="Content Placeholder 2">
            <a:extLst>
              <a:ext uri="{FF2B5EF4-FFF2-40B4-BE49-F238E27FC236}">
                <a16:creationId xmlns:a16="http://schemas.microsoft.com/office/drawing/2014/main" id="{2569C652-7726-3B8B-5974-0E77BB836519}"/>
              </a:ext>
            </a:extLst>
          </p:cNvPr>
          <p:cNvSpPr>
            <a:spLocks noGrp="1"/>
          </p:cNvSpPr>
          <p:nvPr>
            <p:ph idx="1"/>
          </p:nvPr>
        </p:nvSpPr>
        <p:spPr>
          <a:xfrm>
            <a:off x="828675" y="1330325"/>
            <a:ext cx="6711950" cy="5075238"/>
          </a:xfrm>
        </p:spPr>
        <p:txBody>
          <a:bodyPr/>
          <a:lstStyle/>
          <a:p>
            <a:pPr marL="0" indent="0">
              <a:buFont typeface="Wingdings 3" panose="05040102010807070707" pitchFamily="18" charset="2"/>
              <a:buNone/>
            </a:pPr>
            <a:r>
              <a:rPr lang="en-US" altLang="en-US">
                <a:ea typeface="新細明體" panose="02020500000000000000" pitchFamily="18" charset="-120"/>
              </a:rPr>
              <a:t>Suggested Team: Myself. I will be doing all the parts of the project. </a:t>
            </a:r>
          </a:p>
          <a:p>
            <a:pPr marL="0" indent="0">
              <a:buFont typeface="Wingdings 3" panose="05040102010807070707" pitchFamily="18" charset="2"/>
              <a:buNone/>
            </a:pPr>
            <a:r>
              <a:rPr lang="en-US" altLang="en-US">
                <a:ea typeface="新細明體" panose="02020500000000000000" pitchFamily="18" charset="-120"/>
              </a:rPr>
              <a:t>Estimated Budget: As of right now, there’s not going to be any spending because all the software I’m going to be using are free to student and is easily accessible.</a:t>
            </a:r>
          </a:p>
          <a:p>
            <a:pPr marL="0" indent="0">
              <a:buFont typeface="Wingdings 3" panose="05040102010807070707" pitchFamily="18" charset="2"/>
              <a:buNone/>
            </a:pPr>
            <a:r>
              <a:rPr lang="en-US" altLang="en-US">
                <a:ea typeface="新細明體" panose="02020500000000000000" pitchFamily="18" charset="-120"/>
              </a:rPr>
              <a:t>Rough Timeline: 2 month period </a:t>
            </a:r>
          </a:p>
          <a:p>
            <a:pPr marL="0" indent="0">
              <a:buFont typeface="Wingdings 3" panose="05040102010807070707" pitchFamily="18" charset="2"/>
              <a:buNone/>
            </a:pPr>
            <a:r>
              <a:rPr lang="en-US" altLang="en-US">
                <a:ea typeface="新細明體" panose="02020500000000000000" pitchFamily="18" charset="-120"/>
              </a:rPr>
              <a:t>Vehicle Modeling ~ 1</a:t>
            </a:r>
          </a:p>
          <a:p>
            <a:pPr marL="0" indent="0">
              <a:buFont typeface="Wingdings 3" panose="05040102010807070707" pitchFamily="18" charset="2"/>
              <a:buNone/>
            </a:pPr>
            <a:r>
              <a:rPr lang="en-US" altLang="en-US">
                <a:ea typeface="新細明體" panose="02020500000000000000" pitchFamily="18" charset="-120"/>
              </a:rPr>
              <a:t>Vehicle Components ~ 1 week </a:t>
            </a:r>
          </a:p>
          <a:p>
            <a:pPr marL="0" indent="0">
              <a:buFont typeface="Wingdings 3" panose="05040102010807070707" pitchFamily="18" charset="2"/>
              <a:buNone/>
            </a:pPr>
            <a:r>
              <a:rPr lang="en-US" altLang="en-US">
                <a:ea typeface="新細明體" panose="02020500000000000000" pitchFamily="18" charset="-120"/>
              </a:rPr>
              <a:t>Track Components ~ 2 weeks</a:t>
            </a:r>
          </a:p>
          <a:p>
            <a:pPr marL="0" indent="0">
              <a:buFont typeface="Wingdings 3" panose="05040102010807070707" pitchFamily="18" charset="2"/>
              <a:buNone/>
            </a:pPr>
            <a:r>
              <a:rPr lang="en-US" altLang="en-US">
                <a:ea typeface="新細明體" panose="02020500000000000000" pitchFamily="18" charset="-120"/>
              </a:rPr>
              <a:t>Rendering ~ 1 week </a:t>
            </a:r>
          </a:p>
          <a:p>
            <a:pPr marL="0" indent="0">
              <a:buFont typeface="Wingdings 3" panose="05040102010807070707" pitchFamily="18" charset="2"/>
              <a:buNone/>
            </a:pPr>
            <a:r>
              <a:rPr lang="en-US" altLang="en-US">
                <a:ea typeface="新細明體" panose="02020500000000000000" pitchFamily="18" charset="-120"/>
              </a:rPr>
              <a:t>Creating Tracks in Unity ~ 1 week </a:t>
            </a:r>
          </a:p>
          <a:p>
            <a:pPr marL="0" indent="0">
              <a:buFont typeface="Wingdings 3" panose="05040102010807070707" pitchFamily="18" charset="2"/>
              <a:buNone/>
            </a:pPr>
            <a:r>
              <a:rPr lang="en-US" altLang="en-US">
                <a:ea typeface="新細明體" panose="02020500000000000000" pitchFamily="18" charset="-120"/>
              </a:rPr>
              <a:t>Coding &amp; testing ~ 1 month.</a:t>
            </a:r>
            <a:endParaRPr lang="en-IN" altLang="en-US">
              <a:ea typeface="新細明體" panose="02020500000000000000" pitchFamily="18" charset="-120"/>
            </a:endParaRPr>
          </a:p>
        </p:txBody>
      </p:sp>
      <p:sp>
        <p:nvSpPr>
          <p:cNvPr id="44036" name="Slide Number Placeholder 3">
            <a:extLst>
              <a:ext uri="{FF2B5EF4-FFF2-40B4-BE49-F238E27FC236}">
                <a16:creationId xmlns:a16="http://schemas.microsoft.com/office/drawing/2014/main" id="{36C7CD56-BC20-1C4F-AC7B-DA35E2CBE26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393D8BBE-2C53-4DFE-8540-306B3FA2A89A}" type="slidenum">
              <a:rPr lang="en-US" altLang="zh-TW" sz="2800" smtClean="0">
                <a:solidFill>
                  <a:srgbClr val="FFFFFF"/>
                </a:solidFill>
                <a:latin typeface="Arial" panose="020B0604020202020204" pitchFamily="34" charset="0"/>
              </a:rPr>
              <a:pPr>
                <a:spcBef>
                  <a:spcPct val="0"/>
                </a:spcBef>
                <a:buClrTx/>
                <a:buSzTx/>
                <a:buFontTx/>
                <a:buNone/>
              </a:pPr>
              <a:t>20</a:t>
            </a:fld>
            <a:endParaRPr lang="en-US" altLang="zh-TW" sz="2800">
              <a:solidFill>
                <a:srgbClr val="FFFFFF"/>
              </a:solidFill>
              <a:latin typeface="Arial" panose="020B0604020202020204" pitchFamily="34" charset="0"/>
            </a:endParaRPr>
          </a:p>
        </p:txBody>
      </p:sp>
      <p:pic>
        <p:nvPicPr>
          <p:cNvPr id="3" name="Picture 2">
            <a:extLst>
              <a:ext uri="{FF2B5EF4-FFF2-40B4-BE49-F238E27FC236}">
                <a16:creationId xmlns:a16="http://schemas.microsoft.com/office/drawing/2014/main" id="{C6B167A4-EA50-F813-D8F1-09368FDFB696}"/>
              </a:ext>
            </a:extLst>
          </p:cNvPr>
          <p:cNvPicPr>
            <a:picLocks noChangeAspect="1"/>
          </p:cNvPicPr>
          <p:nvPr/>
        </p:nvPicPr>
        <p:blipFill>
          <a:blip r:embed="rId2"/>
          <a:stretch>
            <a:fillRect/>
          </a:stretch>
        </p:blipFill>
        <p:spPr>
          <a:xfrm>
            <a:off x="5818733" y="196704"/>
            <a:ext cx="1721892" cy="11643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C5FC64A5-6193-AEBD-543A-A233A4C0E103}"/>
              </a:ext>
            </a:extLst>
          </p:cNvPr>
          <p:cNvSpPr>
            <a:spLocks noGrp="1"/>
          </p:cNvSpPr>
          <p:nvPr>
            <p:ph idx="1"/>
          </p:nvPr>
        </p:nvSpPr>
        <p:spPr>
          <a:xfrm>
            <a:off x="738188" y="3644900"/>
            <a:ext cx="6711950" cy="4195763"/>
          </a:xfrm>
        </p:spPr>
        <p:txBody>
          <a:bodyPr/>
          <a:lstStyle/>
          <a:p>
            <a:pPr marL="0" indent="0" eaLnBrk="1" hangingPunct="1">
              <a:buFont typeface="Wingdings 3" panose="05040102010807070707" pitchFamily="18" charset="2"/>
              <a:buNone/>
            </a:pPr>
            <a:r>
              <a:rPr lang="en-US" altLang="zh-TW" sz="2800">
                <a:latin typeface="Times New Roman" panose="02020603050405020304" pitchFamily="18" charset="0"/>
              </a:rPr>
              <a:t>This is a gaming program that can help the player to enjoy and entertain. It reduces stress. It helps to develop the mental power.</a:t>
            </a:r>
          </a:p>
          <a:p>
            <a:pPr marL="0" indent="0" eaLnBrk="1" hangingPunct="1">
              <a:buFont typeface="Wingdings 3" panose="05040102010807070707" pitchFamily="18" charset="2"/>
              <a:buNone/>
            </a:pPr>
            <a:endParaRPr lang="en-US" altLang="zh-TW" sz="2800">
              <a:latin typeface="Times New Roman" panose="02020603050405020304" pitchFamily="18" charset="0"/>
            </a:endParaRPr>
          </a:p>
          <a:p>
            <a:pPr marL="0" indent="0" eaLnBrk="1" hangingPunct="1">
              <a:buFont typeface="Wingdings 3" panose="05040102010807070707" pitchFamily="18" charset="2"/>
              <a:buNone/>
            </a:pPr>
            <a:r>
              <a:rPr lang="en-US" altLang="zh-TW" sz="2800">
                <a:latin typeface="Times New Roman" panose="02020603050405020304" pitchFamily="18" charset="0"/>
              </a:rPr>
              <a:t>The game is mostly love by the children</a:t>
            </a:r>
          </a:p>
        </p:txBody>
      </p:sp>
      <p:sp>
        <p:nvSpPr>
          <p:cNvPr id="45059" name="Slide Number Placeholder 5">
            <a:extLst>
              <a:ext uri="{FF2B5EF4-FFF2-40B4-BE49-F238E27FC236}">
                <a16:creationId xmlns:a16="http://schemas.microsoft.com/office/drawing/2014/main" id="{B754374A-058D-DD8F-9457-EFEFA766E7F8}"/>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66E54C23-8AFE-4CC3-9E56-A52DD5FEC172}" type="slidenum">
              <a:rPr lang="en-US" altLang="zh-TW" sz="2800" smtClean="0">
                <a:latin typeface="Arial" panose="020B0604020202020204" pitchFamily="34" charset="0"/>
              </a:rPr>
              <a:pPr>
                <a:spcBef>
                  <a:spcPct val="0"/>
                </a:spcBef>
                <a:buClrTx/>
                <a:buSzTx/>
                <a:buFontTx/>
                <a:buNone/>
              </a:pPr>
              <a:t>21</a:t>
            </a:fld>
            <a:endParaRPr lang="en-US" altLang="zh-TW" sz="2800">
              <a:latin typeface="Arial" panose="020B0604020202020204" pitchFamily="34" charset="0"/>
            </a:endParaRPr>
          </a:p>
        </p:txBody>
      </p:sp>
      <p:pic>
        <p:nvPicPr>
          <p:cNvPr id="45060" name="Audio 1">
            <a:hlinkClick r:id="" action="ppaction://media"/>
            <a:extLst>
              <a:ext uri="{FF2B5EF4-FFF2-40B4-BE49-F238E27FC236}">
                <a16:creationId xmlns:a16="http://schemas.microsoft.com/office/drawing/2014/main" id="{F09FC7F1-AE01-04FA-37DF-BB1592B8BD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Title 1">
            <a:extLst>
              <a:ext uri="{FF2B5EF4-FFF2-40B4-BE49-F238E27FC236}">
                <a16:creationId xmlns:a16="http://schemas.microsoft.com/office/drawing/2014/main" id="{A8ECDEDA-4096-62BD-00B0-07BD809F2529}"/>
              </a:ext>
            </a:extLst>
          </p:cNvPr>
          <p:cNvSpPr>
            <a:spLocks noGrp="1"/>
          </p:cNvSpPr>
          <p:nvPr>
            <p:ph type="title"/>
          </p:nvPr>
        </p:nvSpPr>
        <p:spPr>
          <a:xfrm>
            <a:off x="676275" y="328613"/>
            <a:ext cx="7056438" cy="1400175"/>
          </a:xfrm>
        </p:spPr>
        <p:txBody>
          <a:bodyPr/>
          <a:lstStyle/>
          <a:p>
            <a:r>
              <a:rPr lang="en-US" altLang="en-US" sz="4800" b="1" u="sng">
                <a:solidFill>
                  <a:schemeClr val="accent1"/>
                </a:solidFill>
                <a:ea typeface="新細明體" panose="02020500000000000000" pitchFamily="18" charset="-120"/>
              </a:rPr>
              <a:t>Conclusion</a:t>
            </a:r>
            <a:br>
              <a:rPr lang="en-US" altLang="en-US" u="sng">
                <a:solidFill>
                  <a:srgbClr val="C00000"/>
                </a:solidFill>
                <a:ea typeface="新細明體" panose="02020500000000000000" pitchFamily="18" charset="-120"/>
              </a:rPr>
            </a:br>
            <a:endParaRPr lang="en-IN" altLang="en-US" u="sng">
              <a:solidFill>
                <a:srgbClr val="C00000"/>
              </a:solidFill>
              <a:ea typeface="新細明體" panose="02020500000000000000" pitchFamily="18" charset="-120"/>
            </a:endParaRPr>
          </a:p>
        </p:txBody>
      </p:sp>
      <p:pic>
        <p:nvPicPr>
          <p:cNvPr id="3" name="Picture 2">
            <a:extLst>
              <a:ext uri="{FF2B5EF4-FFF2-40B4-BE49-F238E27FC236}">
                <a16:creationId xmlns:a16="http://schemas.microsoft.com/office/drawing/2014/main" id="{1AF376F0-805A-1AFD-AFFD-9C373837D21E}"/>
              </a:ext>
            </a:extLst>
          </p:cNvPr>
          <p:cNvPicPr>
            <a:picLocks noChangeAspect="1"/>
          </p:cNvPicPr>
          <p:nvPr/>
        </p:nvPicPr>
        <p:blipFill>
          <a:blip r:embed="rId3"/>
          <a:stretch>
            <a:fillRect/>
          </a:stretch>
        </p:blipFill>
        <p:spPr>
          <a:xfrm>
            <a:off x="827584" y="1338642"/>
            <a:ext cx="2652465" cy="18743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slow">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6658DAA8-B5E2-F8D6-8D8D-58ACF111996C}"/>
              </a:ext>
            </a:extLst>
          </p:cNvPr>
          <p:cNvSpPr>
            <a:spLocks noGrp="1"/>
          </p:cNvSpPr>
          <p:nvPr>
            <p:ph type="ctrTitle"/>
          </p:nvPr>
        </p:nvSpPr>
        <p:spPr>
          <a:xfrm>
            <a:off x="827088" y="1549400"/>
            <a:ext cx="6619875" cy="4672013"/>
          </a:xfrm>
        </p:spPr>
        <p:txBody>
          <a:bodyPr/>
          <a:lstStyle/>
          <a:p>
            <a:r>
              <a:rPr lang="en-US" altLang="en-US" sz="2000">
                <a:ea typeface="新細明體" panose="02020500000000000000" pitchFamily="18" charset="-120"/>
              </a:rPr>
              <a:t>Created by </a:t>
            </a:r>
            <a:r>
              <a:rPr lang="en-US" altLang="en-US" sz="2000" b="1">
                <a:ea typeface="新細明體" panose="02020500000000000000" pitchFamily="18" charset="-120"/>
              </a:rPr>
              <a:t>ni30tians</a:t>
            </a:r>
            <a:br>
              <a:rPr lang="en-US" altLang="en-US" sz="2000" b="1">
                <a:ea typeface="新細明體" panose="02020500000000000000" pitchFamily="18" charset="-120"/>
              </a:rPr>
            </a:br>
            <a:br>
              <a:rPr lang="en-US" altLang="en-US" sz="2000">
                <a:ea typeface="新細明體" panose="02020500000000000000" pitchFamily="18" charset="-120"/>
              </a:rPr>
            </a:br>
            <a:r>
              <a:rPr lang="en-US" altLang="en-US" sz="2000">
                <a:ea typeface="新細明體" panose="02020500000000000000" pitchFamily="18" charset="-120"/>
              </a:rPr>
              <a:t>Thanks for visiting my code”</a:t>
            </a:r>
            <a:r>
              <a:rPr lang="en-US" altLang="en-US" sz="2000" b="1">
                <a:ea typeface="新細明體" panose="02020500000000000000" pitchFamily="18" charset="-120"/>
              </a:rPr>
              <a:t>3D Car Racing Game” </a:t>
            </a:r>
            <a:r>
              <a:rPr lang="en-US" altLang="en-US" sz="2000">
                <a:ea typeface="新細明體" panose="02020500000000000000" pitchFamily="18" charset="-120"/>
              </a:rPr>
              <a:t>which is </a:t>
            </a:r>
            <a:r>
              <a:rPr lang="en-US" altLang="en-US" sz="2000" b="1">
                <a:ea typeface="新細明體" panose="02020500000000000000" pitchFamily="18" charset="-120"/>
              </a:rPr>
              <a:t>Pure JavaScript //Version 1.0.0</a:t>
            </a:r>
            <a:br>
              <a:rPr lang="en-US" altLang="en-US" sz="2000">
                <a:ea typeface="新細明體" panose="02020500000000000000" pitchFamily="18" charset="-120"/>
              </a:rPr>
            </a:br>
            <a:br>
              <a:rPr lang="en-US" altLang="en-US" sz="2000">
                <a:ea typeface="新細明體" panose="02020500000000000000" pitchFamily="18" charset="-120"/>
              </a:rPr>
            </a:br>
            <a:r>
              <a:rPr lang="en-US" altLang="en-US" sz="2000">
                <a:ea typeface="新細明體" panose="02020500000000000000" pitchFamily="18" charset="-120"/>
              </a:rPr>
              <a:t>Wait sometimes after hitting the run button. This may take a few seconds to load the assets for first time</a:t>
            </a:r>
            <a:br>
              <a:rPr lang="en-US" altLang="en-US" sz="2000">
                <a:ea typeface="新細明體" panose="02020500000000000000" pitchFamily="18" charset="-120"/>
              </a:rPr>
            </a:br>
            <a:br>
              <a:rPr lang="en-US" altLang="en-US" sz="2000">
                <a:ea typeface="新細明體" panose="02020500000000000000" pitchFamily="18" charset="-120"/>
              </a:rPr>
            </a:br>
            <a:r>
              <a:rPr lang="en-US" altLang="en-US" sz="2000">
                <a:ea typeface="新細明體" panose="02020500000000000000" pitchFamily="18" charset="-120"/>
              </a:rPr>
              <a:t>Don't forget to put an </a:t>
            </a:r>
            <a:r>
              <a:rPr lang="en-US" altLang="en-US" sz="2000" b="1">
                <a:ea typeface="新細明體" panose="02020500000000000000" pitchFamily="18" charset="-120"/>
              </a:rPr>
              <a:t>upvote</a:t>
            </a:r>
            <a:r>
              <a:rPr lang="en-US" altLang="en-US" sz="2000">
                <a:ea typeface="新細明體" panose="02020500000000000000" pitchFamily="18" charset="-120"/>
              </a:rPr>
              <a:t> if you enjoyed the game</a:t>
            </a:r>
            <a:br>
              <a:rPr lang="en-US" altLang="en-US" sz="2000">
                <a:ea typeface="新細明體" panose="02020500000000000000" pitchFamily="18" charset="-120"/>
              </a:rPr>
            </a:br>
            <a:br>
              <a:rPr lang="en-US" altLang="en-US" sz="2000">
                <a:ea typeface="新細明體" panose="02020500000000000000" pitchFamily="18" charset="-120"/>
              </a:rPr>
            </a:br>
            <a:r>
              <a:rPr lang="en-US" altLang="en-US" sz="2000">
                <a:ea typeface="新細明體" panose="02020500000000000000" pitchFamily="18" charset="-120"/>
              </a:rPr>
              <a:t>If you have any feedback or </a:t>
            </a:r>
            <a:r>
              <a:rPr lang="en-US" altLang="en-US" sz="2000" b="1">
                <a:ea typeface="新細明體" panose="02020500000000000000" pitchFamily="18" charset="-120"/>
              </a:rPr>
              <a:t>Suggestion...Please comment...</a:t>
            </a:r>
            <a:endParaRPr lang="en-IN" altLang="en-US" sz="2000" b="1">
              <a:ea typeface="新細明體" panose="02020500000000000000" pitchFamily="18" charset="-120"/>
            </a:endParaRPr>
          </a:p>
        </p:txBody>
      </p:sp>
      <p:sp>
        <p:nvSpPr>
          <p:cNvPr id="3" name="Subtitle 2">
            <a:extLst>
              <a:ext uri="{FF2B5EF4-FFF2-40B4-BE49-F238E27FC236}">
                <a16:creationId xmlns:a16="http://schemas.microsoft.com/office/drawing/2014/main" id="{188692A3-59E3-A60B-6D38-01869574A5A9}"/>
              </a:ext>
            </a:extLst>
          </p:cNvPr>
          <p:cNvSpPr>
            <a:spLocks noGrp="1"/>
          </p:cNvSpPr>
          <p:nvPr>
            <p:ph type="subTitle" idx="1"/>
          </p:nvPr>
        </p:nvSpPr>
        <p:spPr>
          <a:xfrm>
            <a:off x="333375" y="128588"/>
            <a:ext cx="7761288" cy="1870075"/>
          </a:xfrm>
        </p:spPr>
        <p:txBody>
          <a:bodyPr/>
          <a:lstStyle/>
          <a:p>
            <a:pPr>
              <a:defRPr/>
            </a:pPr>
            <a:r>
              <a:rPr lang="en-US" sz="3600" b="1" i="1" dirty="0">
                <a:solidFill>
                  <a:schemeClr val="accent1"/>
                </a:solidFill>
              </a:rPr>
              <a:t>Any feedback &amp; suggestion</a:t>
            </a:r>
            <a:endParaRPr lang="en-IN" sz="3600" b="1" i="1" dirty="0">
              <a:solidFill>
                <a:schemeClr val="accent1"/>
              </a:solidFill>
            </a:endParaRPr>
          </a:p>
        </p:txBody>
      </p:sp>
      <p:sp>
        <p:nvSpPr>
          <p:cNvPr id="46084" name="Slide Number Placeholder 3">
            <a:extLst>
              <a:ext uri="{FF2B5EF4-FFF2-40B4-BE49-F238E27FC236}">
                <a16:creationId xmlns:a16="http://schemas.microsoft.com/office/drawing/2014/main" id="{95771D5F-E03C-443F-1C3B-A6C31CB5AAE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5A3CA5F8-86E0-4876-AB15-07EF4B5ADB10}" type="slidenum">
              <a:rPr lang="en-US" altLang="zh-TW" sz="2800" smtClean="0">
                <a:solidFill>
                  <a:srgbClr val="FFFFFF"/>
                </a:solidFill>
                <a:latin typeface="Arial" panose="020B0604020202020204" pitchFamily="34" charset="0"/>
              </a:rPr>
              <a:pPr>
                <a:spcBef>
                  <a:spcPct val="0"/>
                </a:spcBef>
                <a:buClrTx/>
                <a:buSzTx/>
                <a:buFontTx/>
                <a:buNone/>
              </a:pPr>
              <a:t>22</a:t>
            </a:fld>
            <a:endParaRPr lang="en-US" altLang="zh-TW" sz="2800">
              <a:solidFill>
                <a:srgbClr val="FFFFFF"/>
              </a:solidFill>
              <a:latin typeface="Arial" panose="020B0604020202020204" pitchFamily="34" charset="0"/>
            </a:endParaRPr>
          </a:p>
        </p:txBody>
      </p:sp>
      <p:pic>
        <p:nvPicPr>
          <p:cNvPr id="4" name="Picture 3">
            <a:extLst>
              <a:ext uri="{FF2B5EF4-FFF2-40B4-BE49-F238E27FC236}">
                <a16:creationId xmlns:a16="http://schemas.microsoft.com/office/drawing/2014/main" id="{9B8CDDF4-ABB6-F420-0768-F0E73A0C0D69}"/>
              </a:ext>
            </a:extLst>
          </p:cNvPr>
          <p:cNvPicPr>
            <a:picLocks noChangeAspect="1"/>
          </p:cNvPicPr>
          <p:nvPr/>
        </p:nvPicPr>
        <p:blipFill>
          <a:blip r:embed="rId2"/>
          <a:stretch>
            <a:fillRect/>
          </a:stretch>
        </p:blipFill>
        <p:spPr>
          <a:xfrm>
            <a:off x="1048887" y="836712"/>
            <a:ext cx="2552700" cy="1337516"/>
          </a:xfrm>
          <a:prstGeom prst="rect">
            <a:avLst/>
          </a:prstGeom>
          <a:ln>
            <a:noFill/>
          </a:ln>
          <a:effectLst>
            <a:softEdge rad="112500"/>
          </a:effectLst>
        </p:spPr>
      </p:pic>
    </p:spTree>
  </p:cSld>
  <p:clrMapOvr>
    <a:masterClrMapping/>
  </p:clrMapOvr>
  <p:transition spd="slow">
    <p:randomBar dir="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CEA9CFA-019B-2F37-6547-1336AA199636}"/>
              </a:ext>
            </a:extLst>
          </p:cNvPr>
          <p:cNvSpPr>
            <a:spLocks noGrp="1"/>
          </p:cNvSpPr>
          <p:nvPr>
            <p:ph type="title"/>
          </p:nvPr>
        </p:nvSpPr>
        <p:spPr>
          <a:xfrm>
            <a:off x="1857375" y="357188"/>
            <a:ext cx="5683250" cy="1495425"/>
          </a:xfrm>
        </p:spPr>
        <p:txBody>
          <a:bodyPr/>
          <a:lstStyle/>
          <a:p>
            <a:pPr eaLnBrk="1" hangingPunct="1"/>
            <a:br>
              <a:rPr lang="en-US" altLang="en-US">
                <a:ea typeface="新細明體" panose="02020500000000000000" pitchFamily="18" charset="-120"/>
              </a:rPr>
            </a:br>
            <a:endParaRPr lang="en-US" altLang="en-US">
              <a:ea typeface="新細明體" panose="02020500000000000000" pitchFamily="18" charset="-120"/>
            </a:endParaRPr>
          </a:p>
        </p:txBody>
      </p:sp>
      <p:sp>
        <p:nvSpPr>
          <p:cNvPr id="47107" name="Rectangle 3">
            <a:extLst>
              <a:ext uri="{FF2B5EF4-FFF2-40B4-BE49-F238E27FC236}">
                <a16:creationId xmlns:a16="http://schemas.microsoft.com/office/drawing/2014/main" id="{3429E775-C94C-1F51-4DCB-BD046170D2E9}"/>
              </a:ext>
            </a:extLst>
          </p:cNvPr>
          <p:cNvSpPr>
            <a:spLocks noGrp="1"/>
          </p:cNvSpPr>
          <p:nvPr>
            <p:ph idx="1"/>
          </p:nvPr>
        </p:nvSpPr>
        <p:spPr>
          <a:xfrm>
            <a:off x="395288" y="2133600"/>
            <a:ext cx="7112000" cy="3024188"/>
          </a:xfrm>
        </p:spPr>
        <p:txBody>
          <a:bodyPr/>
          <a:lstStyle/>
          <a:p>
            <a:pPr eaLnBrk="1" hangingPunct="1">
              <a:buFontTx/>
              <a:buNone/>
            </a:pPr>
            <a:r>
              <a:rPr lang="en-US" altLang="zh-TW"/>
              <a:t>				</a:t>
            </a:r>
          </a:p>
          <a:p>
            <a:pPr eaLnBrk="1" hangingPunct="1">
              <a:buFontTx/>
              <a:buNone/>
            </a:pPr>
            <a:r>
              <a:rPr lang="en-US" altLang="zh-TW"/>
              <a:t>		       </a:t>
            </a:r>
            <a:r>
              <a:rPr lang="en-US" altLang="zh-TW" sz="6600" b="1" i="1" u="sng">
                <a:solidFill>
                  <a:srgbClr val="FF0000"/>
                </a:solidFill>
              </a:rPr>
              <a:t>THANK  YOU….</a:t>
            </a:r>
          </a:p>
        </p:txBody>
      </p:sp>
      <p:sp>
        <p:nvSpPr>
          <p:cNvPr id="47108" name="Slide Number Placeholder 5">
            <a:extLst>
              <a:ext uri="{FF2B5EF4-FFF2-40B4-BE49-F238E27FC236}">
                <a16:creationId xmlns:a16="http://schemas.microsoft.com/office/drawing/2014/main" id="{B52E3A98-59C8-53E1-0539-9C8B8868FE2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A20B3EA3-79B8-47F4-AD83-C949F398D8CD}" type="slidenum">
              <a:rPr lang="en-US" altLang="zh-TW" sz="2800" smtClean="0">
                <a:latin typeface="Arial" panose="020B0604020202020204" pitchFamily="34" charset="0"/>
              </a:rPr>
              <a:pPr>
                <a:spcBef>
                  <a:spcPct val="0"/>
                </a:spcBef>
                <a:buClrTx/>
                <a:buSzTx/>
                <a:buFontTx/>
                <a:buNone/>
              </a:pPr>
              <a:t>23</a:t>
            </a:fld>
            <a:endParaRPr lang="en-US" altLang="zh-TW" sz="2800">
              <a:latin typeface="Arial" panose="020B0604020202020204" pitchFamily="34" charset="0"/>
            </a:endParaRPr>
          </a:p>
        </p:txBody>
      </p:sp>
      <p:pic>
        <p:nvPicPr>
          <p:cNvPr id="47109" name="Audio 1">
            <a:hlinkClick r:id="" action="ppaction://media"/>
            <a:extLst>
              <a:ext uri="{FF2B5EF4-FFF2-40B4-BE49-F238E27FC236}">
                <a16:creationId xmlns:a16="http://schemas.microsoft.com/office/drawing/2014/main" id="{FA590423-259E-9590-A2AD-559B69928EB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circl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3CED6642-8C3D-14CF-C6B4-6935F093DE8B}"/>
              </a:ext>
            </a:extLst>
          </p:cNvPr>
          <p:cNvSpPr>
            <a:spLocks noGrp="1"/>
          </p:cNvSpPr>
          <p:nvPr>
            <p:ph type="ctrTitle"/>
          </p:nvPr>
        </p:nvSpPr>
        <p:spPr>
          <a:xfrm>
            <a:off x="857250" y="0"/>
            <a:ext cx="6621463" cy="1571625"/>
          </a:xfrm>
        </p:spPr>
        <p:txBody>
          <a:bodyPr/>
          <a:lstStyle/>
          <a:p>
            <a:pPr eaLnBrk="1" hangingPunct="1"/>
            <a:r>
              <a:rPr lang="en-US" altLang="en-US" sz="4000" b="1" i="1">
                <a:solidFill>
                  <a:srgbClr val="FF0000"/>
                </a:solidFill>
                <a:ea typeface="新細明體" panose="02020500000000000000" pitchFamily="18" charset="-120"/>
              </a:rPr>
              <a:t>CONTENT:-</a:t>
            </a:r>
            <a:br>
              <a:rPr lang="en-US" altLang="en-US" sz="4000" b="1" i="1">
                <a:solidFill>
                  <a:srgbClr val="FF0000"/>
                </a:solidFill>
                <a:ea typeface="新細明體" panose="02020500000000000000" pitchFamily="18" charset="-120"/>
              </a:rPr>
            </a:br>
            <a:endParaRPr lang="en-IN" altLang="en-US" sz="4000" b="1" i="1">
              <a:solidFill>
                <a:srgbClr val="FF0000"/>
              </a:solidFill>
              <a:ea typeface="新細明體" panose="02020500000000000000" pitchFamily="18" charset="-120"/>
            </a:endParaRPr>
          </a:p>
        </p:txBody>
      </p:sp>
      <p:sp>
        <p:nvSpPr>
          <p:cNvPr id="3" name="Subtitle 2">
            <a:extLst>
              <a:ext uri="{FF2B5EF4-FFF2-40B4-BE49-F238E27FC236}">
                <a16:creationId xmlns:a16="http://schemas.microsoft.com/office/drawing/2014/main" id="{1C6ABBD7-F53E-8562-A574-F382E0AEB72E}"/>
              </a:ext>
            </a:extLst>
          </p:cNvPr>
          <p:cNvSpPr>
            <a:spLocks noGrp="1"/>
          </p:cNvSpPr>
          <p:nvPr>
            <p:ph type="subTitle" idx="1"/>
          </p:nvPr>
        </p:nvSpPr>
        <p:spPr>
          <a:xfrm>
            <a:off x="857250" y="1268413"/>
            <a:ext cx="6810375" cy="5589587"/>
          </a:xfrm>
        </p:spPr>
        <p:txBody>
          <a:bodyPr/>
          <a:lstStyle/>
          <a:p>
            <a:pPr eaLnBrk="1" hangingPunct="1">
              <a:buFont typeface="Arial" pitchFamily="34" charset="0"/>
              <a:buChar char="•"/>
              <a:defRPr/>
            </a:pPr>
            <a:r>
              <a:rPr lang="en-US" sz="1600" b="1" dirty="0">
                <a:solidFill>
                  <a:schemeClr val="accent2"/>
                </a:solidFill>
                <a:latin typeface="+mn-lt"/>
              </a:rPr>
              <a:t>acknowledgement</a:t>
            </a:r>
          </a:p>
          <a:p>
            <a:pPr eaLnBrk="1" hangingPunct="1">
              <a:buFont typeface="Arial" pitchFamily="34" charset="0"/>
              <a:buChar char="•"/>
              <a:defRPr/>
            </a:pPr>
            <a:r>
              <a:rPr lang="en-US" sz="1600" b="1" dirty="0">
                <a:solidFill>
                  <a:schemeClr val="accent2"/>
                </a:solidFill>
                <a:latin typeface="+mn-lt"/>
              </a:rPr>
              <a:t>ABSTRACT</a:t>
            </a:r>
          </a:p>
          <a:p>
            <a:pPr eaLnBrk="1" hangingPunct="1">
              <a:buFont typeface="Arial" pitchFamily="34" charset="0"/>
              <a:buChar char="•"/>
              <a:defRPr/>
            </a:pPr>
            <a:r>
              <a:rPr lang="en-US" sz="1600" b="1" dirty="0">
                <a:solidFill>
                  <a:schemeClr val="accent2"/>
                </a:solidFill>
                <a:latin typeface="+mn-lt"/>
              </a:rPr>
              <a:t> INTRODUCTION</a:t>
            </a:r>
          </a:p>
          <a:p>
            <a:pPr eaLnBrk="1" hangingPunct="1">
              <a:buFont typeface="Arial" pitchFamily="34" charset="0"/>
              <a:buChar char="•"/>
              <a:defRPr/>
            </a:pPr>
            <a:r>
              <a:rPr lang="en-US" sz="1600" b="1" dirty="0">
                <a:solidFill>
                  <a:schemeClr val="accent2"/>
                </a:solidFill>
                <a:latin typeface="+mn-lt"/>
              </a:rPr>
              <a:t>Project ANALYSIS</a:t>
            </a:r>
          </a:p>
          <a:p>
            <a:pPr eaLnBrk="1" hangingPunct="1">
              <a:buFont typeface="Arial" pitchFamily="34" charset="0"/>
              <a:buChar char="•"/>
              <a:defRPr/>
            </a:pPr>
            <a:r>
              <a:rPr lang="en-US" sz="1600" b="1" dirty="0">
                <a:solidFill>
                  <a:schemeClr val="accent2"/>
                </a:solidFill>
                <a:latin typeface="+mn-lt"/>
              </a:rPr>
              <a:t>GAME DESIGN &amp; IT’S FRAMEWORK</a:t>
            </a:r>
          </a:p>
          <a:p>
            <a:pPr eaLnBrk="1" hangingPunct="1">
              <a:buFont typeface="Arial" pitchFamily="34" charset="0"/>
              <a:buChar char="•"/>
              <a:defRPr/>
            </a:pPr>
            <a:r>
              <a:rPr lang="en-IN" sz="1600" b="1" dirty="0">
                <a:solidFill>
                  <a:schemeClr val="accent2"/>
                </a:solidFill>
                <a:latin typeface="+mn-lt"/>
              </a:rPr>
              <a:t>Games have become an integral part of everyday life</a:t>
            </a:r>
          </a:p>
          <a:p>
            <a:pPr eaLnBrk="1" hangingPunct="1">
              <a:buFont typeface="Arial" pitchFamily="34" charset="0"/>
              <a:buChar char="•"/>
              <a:defRPr/>
            </a:pPr>
            <a:r>
              <a:rPr lang="en-IN" sz="1600" b="1" dirty="0">
                <a:solidFill>
                  <a:schemeClr val="accent2"/>
                </a:solidFill>
                <a:latin typeface="+mn-lt"/>
              </a:rPr>
              <a:t>PROGRAMMING LANGUAGE </a:t>
            </a:r>
          </a:p>
          <a:p>
            <a:pPr eaLnBrk="1" hangingPunct="1">
              <a:buFont typeface="Arial" pitchFamily="34" charset="0"/>
              <a:buChar char="•"/>
              <a:defRPr/>
            </a:pPr>
            <a:r>
              <a:rPr lang="en-IN" sz="1600" b="1" i="1" dirty="0">
                <a:solidFill>
                  <a:schemeClr val="accent2"/>
                </a:solidFill>
                <a:latin typeface="+mn-lt"/>
                <a:ea typeface="Times New Roman" panose="02020603050405020304" pitchFamily="18" charset="0"/>
              </a:rPr>
              <a:t>Sample User Run of</a:t>
            </a:r>
            <a:r>
              <a:rPr lang="en-IN" sz="1600" b="1" dirty="0">
                <a:solidFill>
                  <a:schemeClr val="accent2"/>
                </a:solidFill>
                <a:latin typeface="+mn-lt"/>
                <a:ea typeface="Times New Roman" panose="02020603050405020304" pitchFamily="18" charset="0"/>
              </a:rPr>
              <a:t> </a:t>
            </a:r>
            <a:r>
              <a:rPr lang="en-IN" sz="1600" b="1" i="1" dirty="0">
                <a:solidFill>
                  <a:schemeClr val="accent2"/>
                </a:solidFill>
                <a:latin typeface="+mn-lt"/>
                <a:ea typeface="Times New Roman" panose="02020603050405020304" pitchFamily="18" charset="0"/>
              </a:rPr>
              <a:t>Game System</a:t>
            </a:r>
          </a:p>
          <a:p>
            <a:pPr eaLnBrk="1" hangingPunct="1">
              <a:buFont typeface="Arial" pitchFamily="34" charset="0"/>
              <a:buChar char="•"/>
              <a:defRPr/>
            </a:pPr>
            <a:r>
              <a:rPr lang="en-IN" sz="1600" b="1" i="1" dirty="0">
                <a:solidFill>
                  <a:schemeClr val="accent2"/>
                </a:solidFill>
                <a:latin typeface="+mn-lt"/>
                <a:ea typeface="Times New Roman" panose="02020603050405020304" pitchFamily="18" charset="0"/>
              </a:rPr>
              <a:t>GAME MECHANICS </a:t>
            </a:r>
          </a:p>
          <a:p>
            <a:pPr eaLnBrk="1" hangingPunct="1">
              <a:buFont typeface="Arial" pitchFamily="34" charset="0"/>
              <a:buChar char="•"/>
              <a:defRPr/>
            </a:pPr>
            <a:r>
              <a:rPr lang="en-US" sz="1600" b="1" dirty="0">
                <a:solidFill>
                  <a:schemeClr val="accent2"/>
                </a:solidFill>
                <a:latin typeface="+mn-lt"/>
              </a:rPr>
              <a:t>MPLEMENTATION OF PROGRAM</a:t>
            </a:r>
          </a:p>
          <a:p>
            <a:pPr eaLnBrk="1" hangingPunct="1">
              <a:buFont typeface="Arial" pitchFamily="34" charset="0"/>
              <a:buChar char="•"/>
              <a:defRPr/>
            </a:pPr>
            <a:r>
              <a:rPr lang="en-IN" sz="1600" b="1" dirty="0">
                <a:solidFill>
                  <a:schemeClr val="accent2"/>
                </a:solidFill>
                <a:latin typeface="+mn-lt"/>
              </a:rPr>
              <a:t>The Background Generation Algorithm </a:t>
            </a:r>
            <a:endParaRPr lang="en-US" sz="1600" b="1" dirty="0">
              <a:solidFill>
                <a:schemeClr val="accent2"/>
              </a:solidFill>
              <a:latin typeface="+mn-lt"/>
            </a:endParaRPr>
          </a:p>
          <a:p>
            <a:pPr eaLnBrk="1" hangingPunct="1">
              <a:buFont typeface="Arial" pitchFamily="34" charset="0"/>
              <a:buChar char="•"/>
              <a:defRPr/>
            </a:pPr>
            <a:r>
              <a:rPr lang="en-US" sz="1600" b="1" dirty="0">
                <a:solidFill>
                  <a:schemeClr val="accent2"/>
                </a:solidFill>
                <a:latin typeface="+mn-lt"/>
              </a:rPr>
              <a:t>RECOMMENDATIONS</a:t>
            </a:r>
          </a:p>
          <a:p>
            <a:pPr eaLnBrk="1" hangingPunct="1">
              <a:buFont typeface="Arial" pitchFamily="34" charset="0"/>
              <a:buChar char="•"/>
              <a:defRPr/>
            </a:pPr>
            <a:r>
              <a:rPr lang="en-US" altLang="en-US" sz="1600" b="1" dirty="0">
                <a:solidFill>
                  <a:schemeClr val="accent2"/>
                </a:solidFill>
                <a:latin typeface="+mn-lt"/>
                <a:ea typeface="新細明體" panose="02020500000000000000" pitchFamily="18" charset="-120"/>
              </a:rPr>
              <a:t>Conclusion</a:t>
            </a:r>
          </a:p>
          <a:p>
            <a:pPr eaLnBrk="1" hangingPunct="1">
              <a:buFont typeface="Arial" pitchFamily="34" charset="0"/>
              <a:buChar char="•"/>
              <a:defRPr/>
            </a:pPr>
            <a:r>
              <a:rPr lang="en-US" sz="1600" b="1" i="1" dirty="0">
                <a:solidFill>
                  <a:schemeClr val="accent2"/>
                </a:solidFill>
                <a:latin typeface="+mn-lt"/>
              </a:rPr>
              <a:t>feedback &amp; suggestion</a:t>
            </a:r>
            <a:endParaRPr lang="en-US" sz="1600" b="1" dirty="0">
              <a:solidFill>
                <a:schemeClr val="accent2"/>
              </a:solidFill>
              <a:latin typeface="+mn-lt"/>
            </a:endParaRPr>
          </a:p>
          <a:p>
            <a:pPr eaLnBrk="1" hangingPunct="1">
              <a:buFont typeface="Arial" pitchFamily="34" charset="0"/>
              <a:buChar char="•"/>
              <a:defRPr/>
            </a:pPr>
            <a:endParaRPr lang="en-US" b="1" dirty="0"/>
          </a:p>
          <a:p>
            <a:pPr eaLnBrk="1" hangingPunct="1">
              <a:buFont typeface="Arial" pitchFamily="34" charset="0"/>
              <a:buChar char="•"/>
              <a:defRPr/>
            </a:pPr>
            <a:endParaRPr lang="en-US" b="1" dirty="0"/>
          </a:p>
          <a:p>
            <a:pPr eaLnBrk="1" hangingPunct="1">
              <a:buFont typeface="Arial" pitchFamily="34" charset="0"/>
              <a:buChar char="•"/>
              <a:defRPr/>
            </a:pPr>
            <a:endParaRPr lang="en-US" b="1" dirty="0"/>
          </a:p>
          <a:p>
            <a:pPr eaLnBrk="1" hangingPunct="1">
              <a:buFont typeface="Arial" pitchFamily="34" charset="0"/>
              <a:buChar char="•"/>
              <a:defRPr/>
            </a:pPr>
            <a:endParaRPr lang="en-US" b="1" dirty="0"/>
          </a:p>
          <a:p>
            <a:pPr eaLnBrk="1" hangingPunct="1">
              <a:buFont typeface="Arial" pitchFamily="34" charset="0"/>
              <a:buChar char="•"/>
              <a:defRPr/>
            </a:pPr>
            <a:endParaRPr lang="en-US" b="1" dirty="0"/>
          </a:p>
          <a:p>
            <a:pPr eaLnBrk="1" hangingPunct="1">
              <a:buFont typeface="Arial" pitchFamily="34" charset="0"/>
              <a:buChar char="•"/>
              <a:defRPr/>
            </a:pPr>
            <a:endParaRPr lang="en-US" b="1" dirty="0"/>
          </a:p>
          <a:p>
            <a:pPr eaLnBrk="1" hangingPunct="1">
              <a:buFont typeface="Arial" pitchFamily="34" charset="0"/>
              <a:buChar char="•"/>
              <a:defRPr/>
            </a:pPr>
            <a:endParaRPr lang="en-IN" b="1" dirty="0"/>
          </a:p>
        </p:txBody>
      </p:sp>
      <p:sp>
        <p:nvSpPr>
          <p:cNvPr id="26628" name="Slide Number Placeholder 3">
            <a:extLst>
              <a:ext uri="{FF2B5EF4-FFF2-40B4-BE49-F238E27FC236}">
                <a16:creationId xmlns:a16="http://schemas.microsoft.com/office/drawing/2014/main" id="{4913B863-DB63-CD4A-A71F-168AC51B731E}"/>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7CE0486A-FAEA-41B2-B5FA-A0B0135B837D}" type="slidenum">
              <a:rPr lang="en-US" altLang="zh-TW" sz="2800" smtClean="0">
                <a:solidFill>
                  <a:srgbClr val="FFFFFF"/>
                </a:solidFill>
                <a:latin typeface="Arial" panose="020B0604020202020204" pitchFamily="34" charset="0"/>
              </a:rPr>
              <a:pPr>
                <a:spcBef>
                  <a:spcPct val="0"/>
                </a:spcBef>
                <a:buClrTx/>
                <a:buSzTx/>
                <a:buFontTx/>
                <a:buNone/>
              </a:pPr>
              <a:t>3</a:t>
            </a:fld>
            <a:endParaRPr lang="en-US" altLang="zh-TW" sz="2800">
              <a:solidFill>
                <a:srgbClr val="FFFFFF"/>
              </a:solidFill>
              <a:latin typeface="Arial" panose="020B0604020202020204" pitchFamily="34" charset="0"/>
            </a:endParaRPr>
          </a:p>
        </p:txBody>
      </p:sp>
      <p:pic>
        <p:nvPicPr>
          <p:cNvPr id="26629" name="Picture 3">
            <a:extLst>
              <a:ext uri="{FF2B5EF4-FFF2-40B4-BE49-F238E27FC236}">
                <a16:creationId xmlns:a16="http://schemas.microsoft.com/office/drawing/2014/main" id="{823508E6-FBF1-B6A7-677A-98EB255BA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 y="169863"/>
            <a:ext cx="4865688"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6" presetClass="entr" presetSubtype="21"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barn(inVertical)">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6" presetClass="entr" presetSubtype="21"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barn(inVertical)">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6" presetClass="entr" presetSubtype="21"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barn(inVertical)">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6" presetClass="entr" presetSubtype="21"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barn(inVertical)">
                                      <p:cBhvr>
                                        <p:cTn id="67" dur="500"/>
                                        <p:tgtEl>
                                          <p:spTgt spid="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6" presetClass="entr" presetSubtype="21"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barn(inVertical)">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37251656-57CB-A9B4-8673-F7DDAD101274}"/>
              </a:ext>
            </a:extLst>
          </p:cNvPr>
          <p:cNvSpPr>
            <a:spLocks noGrp="1"/>
          </p:cNvSpPr>
          <p:nvPr>
            <p:ph type="ctrTitle"/>
          </p:nvPr>
        </p:nvSpPr>
        <p:spPr>
          <a:xfrm>
            <a:off x="107950" y="295275"/>
            <a:ext cx="7777163" cy="1079500"/>
          </a:xfrm>
        </p:spPr>
        <p:txBody>
          <a:bodyPr/>
          <a:lstStyle/>
          <a:p>
            <a:pPr eaLnBrk="1" hangingPunct="1"/>
            <a:r>
              <a:rPr lang="en-US" altLang="zh-TW" sz="4800">
                <a:solidFill>
                  <a:srgbClr val="FFC000"/>
                </a:solidFill>
                <a:latin typeface="Times New Roman" panose="02020603050405020304" pitchFamily="18" charset="0"/>
              </a:rPr>
              <a:t>ACKNOWLEDGEMENT</a:t>
            </a:r>
          </a:p>
        </p:txBody>
      </p:sp>
      <p:sp>
        <p:nvSpPr>
          <p:cNvPr id="2052" name="Rectangle 4">
            <a:extLst>
              <a:ext uri="{FF2B5EF4-FFF2-40B4-BE49-F238E27FC236}">
                <a16:creationId xmlns:a16="http://schemas.microsoft.com/office/drawing/2014/main" id="{73E9C267-D354-108E-5651-085BE2C7C52F}"/>
              </a:ext>
            </a:extLst>
          </p:cNvPr>
          <p:cNvSpPr>
            <a:spLocks noGrp="1" noChangeArrowheads="1"/>
          </p:cNvSpPr>
          <p:nvPr>
            <p:ph type="subTitle" idx="1"/>
          </p:nvPr>
        </p:nvSpPr>
        <p:spPr>
          <a:xfrm>
            <a:off x="228600" y="2792413"/>
            <a:ext cx="9144000" cy="3849687"/>
          </a:xfrm>
        </p:spPr>
        <p:txBody>
          <a:bodyPr rtlCol="0">
            <a:normAutofit/>
          </a:bodyPr>
          <a:lstStyle/>
          <a:p>
            <a:pPr defTabSz="457207" eaLnBrk="1" fontAlgn="auto" hangingPunct="1">
              <a:spcAft>
                <a:spcPts val="0"/>
              </a:spcAft>
              <a:buClr>
                <a:schemeClr val="bg2">
                  <a:lumMod val="40000"/>
                  <a:lumOff val="60000"/>
                </a:schemeClr>
              </a:buClr>
              <a:buFont typeface="Wingdings 3" charset="2"/>
              <a:buNone/>
              <a:defRPr/>
            </a:pPr>
            <a:r>
              <a:rPr lang="en-US" altLang="zh-TW" sz="2800" b="1" dirty="0">
                <a:latin typeface="Times New Roman" panose="02020603050405020304" pitchFamily="18" charset="0"/>
              </a:rPr>
              <a:t>  Source </a:t>
            </a:r>
            <a:r>
              <a:rPr lang="en-US" altLang="zh-TW" sz="2800" b="1" dirty="0">
                <a:solidFill>
                  <a:schemeClr val="accent2"/>
                </a:solidFill>
                <a:latin typeface="Times New Roman" panose="02020603050405020304" pitchFamily="18" charset="0"/>
              </a:rPr>
              <a:t>: 3D CAR RACING GAME</a:t>
            </a:r>
          </a:p>
          <a:p>
            <a:pPr defTabSz="457207" eaLnBrk="1" fontAlgn="auto" hangingPunct="1">
              <a:spcAft>
                <a:spcPts val="0"/>
              </a:spcAft>
              <a:buClr>
                <a:schemeClr val="bg2">
                  <a:lumMod val="40000"/>
                  <a:lumOff val="60000"/>
                </a:schemeClr>
              </a:buClr>
              <a:buFont typeface="Wingdings 3" charset="2"/>
              <a:buNone/>
              <a:defRPr/>
            </a:pPr>
            <a:endParaRPr lang="en-US" altLang="zh-TW" sz="3200" b="1" dirty="0">
              <a:solidFill>
                <a:schemeClr val="accent2"/>
              </a:solidFill>
              <a:latin typeface="Times New Roman" panose="02020603050405020304" pitchFamily="18" charset="0"/>
            </a:endParaRPr>
          </a:p>
          <a:p>
            <a:pPr defTabSz="457207" eaLnBrk="1" fontAlgn="auto" hangingPunct="1">
              <a:spcAft>
                <a:spcPts val="0"/>
              </a:spcAft>
              <a:buClr>
                <a:schemeClr val="bg2">
                  <a:lumMod val="40000"/>
                  <a:lumOff val="60000"/>
                </a:schemeClr>
              </a:buClr>
              <a:buFont typeface="Wingdings 3" charset="2"/>
              <a:buNone/>
              <a:defRPr/>
            </a:pPr>
            <a:r>
              <a:rPr lang="en-US" altLang="zh-TW" b="1" dirty="0">
                <a:latin typeface="Times New Roman" panose="02020603050405020304" pitchFamily="18" charset="0"/>
              </a:rPr>
              <a:t>HOD SIR</a:t>
            </a:r>
            <a:r>
              <a:rPr lang="en-US" altLang="zh-TW" b="1" dirty="0">
                <a:solidFill>
                  <a:schemeClr val="accent2"/>
                </a:solidFill>
                <a:latin typeface="Times New Roman" panose="02020603050405020304" pitchFamily="18" charset="0"/>
              </a:rPr>
              <a:t>:-PROF. PRABHAT GUPTA SIR</a:t>
            </a:r>
          </a:p>
          <a:p>
            <a:pPr defTabSz="457207" eaLnBrk="1" fontAlgn="auto" hangingPunct="1">
              <a:spcAft>
                <a:spcPts val="0"/>
              </a:spcAft>
              <a:buClr>
                <a:schemeClr val="bg2">
                  <a:lumMod val="40000"/>
                  <a:lumOff val="60000"/>
                </a:schemeClr>
              </a:buClr>
              <a:buFont typeface="Wingdings 3" charset="2"/>
              <a:buNone/>
              <a:defRPr/>
            </a:pPr>
            <a:r>
              <a:rPr lang="en-US" altLang="zh-TW" b="1" i="1" dirty="0">
                <a:latin typeface="Times New Roman" panose="02020603050405020304" pitchFamily="18" charset="0"/>
              </a:rPr>
              <a:t>Advisor:-</a:t>
            </a:r>
            <a:r>
              <a:rPr lang="en-US" altLang="zh-TW" b="1" i="1" dirty="0">
                <a:solidFill>
                  <a:schemeClr val="accent2"/>
                </a:solidFill>
                <a:latin typeface="Times New Roman" panose="02020603050405020304" pitchFamily="18" charset="0"/>
              </a:rPr>
              <a:t>PROF. PRABHAT GUPTA SIR</a:t>
            </a:r>
            <a:endParaRPr lang="en-US" altLang="zh-TW" b="1" dirty="0">
              <a:solidFill>
                <a:schemeClr val="accent2"/>
              </a:solidFill>
              <a:latin typeface="Times New Roman" panose="02020603050405020304" pitchFamily="18" charset="0"/>
            </a:endParaRPr>
          </a:p>
          <a:p>
            <a:pPr defTabSz="457207" eaLnBrk="1" fontAlgn="auto" hangingPunct="1">
              <a:spcAft>
                <a:spcPts val="0"/>
              </a:spcAft>
              <a:buClr>
                <a:schemeClr val="bg2">
                  <a:lumMod val="40000"/>
                  <a:lumOff val="60000"/>
                </a:schemeClr>
              </a:buClr>
              <a:defRPr/>
            </a:pPr>
            <a:r>
              <a:rPr lang="en-US" altLang="zh-TW" b="1" i="1" dirty="0">
                <a:latin typeface="Times New Roman" panose="02020603050405020304" pitchFamily="18" charset="0"/>
              </a:rPr>
              <a:t>Speaker:-  </a:t>
            </a:r>
            <a:r>
              <a:rPr lang="en-US" altLang="zh-TW" b="1" dirty="0" err="1">
                <a:solidFill>
                  <a:schemeClr val="accent2"/>
                </a:solidFill>
                <a:latin typeface="Times New Roman" panose="02020603050405020304" pitchFamily="18" charset="0"/>
              </a:rPr>
              <a:t>nitISH</a:t>
            </a:r>
            <a:r>
              <a:rPr lang="en-US" altLang="zh-TW" b="1" dirty="0">
                <a:solidFill>
                  <a:schemeClr val="accent2"/>
                </a:solidFill>
                <a:latin typeface="Times New Roman" panose="02020603050405020304" pitchFamily="18" charset="0"/>
              </a:rPr>
              <a:t> </a:t>
            </a:r>
            <a:r>
              <a:rPr lang="en-US" altLang="zh-TW" b="1" dirty="0" err="1">
                <a:solidFill>
                  <a:schemeClr val="accent2"/>
                </a:solidFill>
                <a:latin typeface="Times New Roman" panose="02020603050405020304" pitchFamily="18" charset="0"/>
              </a:rPr>
              <a:t>kumar</a:t>
            </a:r>
            <a:endParaRPr lang="en-US" altLang="zh-TW" sz="2400" b="1" dirty="0">
              <a:latin typeface="Times New Roman" panose="02020603050405020304" pitchFamily="18" charset="0"/>
            </a:endParaRPr>
          </a:p>
        </p:txBody>
      </p:sp>
      <p:sp>
        <p:nvSpPr>
          <p:cNvPr id="27652" name="Slide Number Placeholder 5">
            <a:extLst>
              <a:ext uri="{FF2B5EF4-FFF2-40B4-BE49-F238E27FC236}">
                <a16:creationId xmlns:a16="http://schemas.microsoft.com/office/drawing/2014/main" id="{40299F73-44C0-96B0-5AB5-03C7A3956C2C}"/>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12D01DF4-7D16-49E3-ADB9-D7020AF59405}" type="slidenum">
              <a:rPr lang="en-US" altLang="zh-TW" sz="2800" smtClean="0">
                <a:latin typeface="Arial" panose="020B0604020202020204" pitchFamily="34" charset="0"/>
              </a:rPr>
              <a:pPr>
                <a:spcBef>
                  <a:spcPct val="0"/>
                </a:spcBef>
                <a:buClrTx/>
                <a:buSzTx/>
                <a:buFontTx/>
                <a:buNone/>
              </a:pPr>
              <a:t>4</a:t>
            </a:fld>
            <a:endParaRPr lang="en-US" altLang="zh-TW" sz="2800">
              <a:latin typeface="Arial" panose="020B0604020202020204" pitchFamily="34" charset="0"/>
            </a:endParaRPr>
          </a:p>
        </p:txBody>
      </p:sp>
      <p:pic>
        <p:nvPicPr>
          <p:cNvPr id="27653" name="Audio 1">
            <a:hlinkClick r:id="" action="ppaction://media"/>
            <a:extLst>
              <a:ext uri="{FF2B5EF4-FFF2-40B4-BE49-F238E27FC236}">
                <a16:creationId xmlns:a16="http://schemas.microsoft.com/office/drawing/2014/main" id="{933882FF-A791-E040-5B79-6418333D069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barn(inVertical)">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DAE0-AD73-101A-42E5-7AB94EFCCC1F}"/>
              </a:ext>
            </a:extLst>
          </p:cNvPr>
          <p:cNvSpPr>
            <a:spLocks noGrp="1"/>
          </p:cNvSpPr>
          <p:nvPr>
            <p:ph type="ctrTitle"/>
          </p:nvPr>
        </p:nvSpPr>
        <p:spPr>
          <a:xfrm>
            <a:off x="727075" y="404813"/>
            <a:ext cx="6621463" cy="987425"/>
          </a:xfrm>
        </p:spPr>
        <p:txBody>
          <a:bodyPr/>
          <a:lstStyle/>
          <a:p>
            <a:pPr>
              <a:defRPr/>
            </a:pPr>
            <a:r>
              <a:rPr lang="en-US" sz="4400" dirty="0">
                <a:solidFill>
                  <a:schemeClr val="accent3"/>
                </a:solidFill>
              </a:rPr>
              <a:t>ABSTRACT</a:t>
            </a:r>
            <a:endParaRPr lang="en-IN" sz="4400" dirty="0">
              <a:solidFill>
                <a:schemeClr val="accent3"/>
              </a:solidFill>
            </a:endParaRPr>
          </a:p>
        </p:txBody>
      </p:sp>
      <p:sp>
        <p:nvSpPr>
          <p:cNvPr id="28675" name="Slide Number Placeholder 3">
            <a:extLst>
              <a:ext uri="{FF2B5EF4-FFF2-40B4-BE49-F238E27FC236}">
                <a16:creationId xmlns:a16="http://schemas.microsoft.com/office/drawing/2014/main" id="{C9B923A6-E1CC-A736-1C6F-A02F8809611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95B842B8-2CF7-4734-B8AD-042A46610CFD}" type="slidenum">
              <a:rPr lang="en-US" altLang="zh-TW" sz="2800" smtClean="0">
                <a:solidFill>
                  <a:srgbClr val="FFFFFF"/>
                </a:solidFill>
                <a:latin typeface="Arial" panose="020B0604020202020204" pitchFamily="34" charset="0"/>
              </a:rPr>
              <a:pPr>
                <a:spcBef>
                  <a:spcPct val="0"/>
                </a:spcBef>
                <a:buClrTx/>
                <a:buSzTx/>
                <a:buFontTx/>
                <a:buNone/>
              </a:pPr>
              <a:t>5</a:t>
            </a:fld>
            <a:endParaRPr lang="en-US" altLang="zh-TW" sz="2800">
              <a:solidFill>
                <a:srgbClr val="FFFFFF"/>
              </a:solidFill>
              <a:latin typeface="Arial" panose="020B0604020202020204" pitchFamily="34" charset="0"/>
            </a:endParaRPr>
          </a:p>
        </p:txBody>
      </p:sp>
      <p:sp>
        <p:nvSpPr>
          <p:cNvPr id="28676" name="Subtitle 5">
            <a:extLst>
              <a:ext uri="{FF2B5EF4-FFF2-40B4-BE49-F238E27FC236}">
                <a16:creationId xmlns:a16="http://schemas.microsoft.com/office/drawing/2014/main" id="{0DBA40B4-6535-BED1-9E81-7C77F64A8F7F}"/>
              </a:ext>
            </a:extLst>
          </p:cNvPr>
          <p:cNvSpPr>
            <a:spLocks noGrp="1"/>
          </p:cNvSpPr>
          <p:nvPr>
            <p:ph type="subTitle" idx="1"/>
          </p:nvPr>
        </p:nvSpPr>
        <p:spPr>
          <a:xfrm>
            <a:off x="866775" y="1773238"/>
            <a:ext cx="6619875" cy="3865562"/>
          </a:xfrm>
        </p:spPr>
        <p:txBody>
          <a:bodyPr/>
          <a:lstStyle/>
          <a:p>
            <a:r>
              <a:rPr lang="en-US" altLang="en-US" cap="none">
                <a:solidFill>
                  <a:schemeClr val="tx1"/>
                </a:solidFill>
                <a:ea typeface="新細明體" panose="02020500000000000000" pitchFamily="18" charset="-120"/>
              </a:rPr>
              <a:t>This bachelor thesis describes a case study , where we are focusing on developing a </a:t>
            </a:r>
            <a:r>
              <a:rPr lang="en-US" altLang="en-US" b="1" cap="none">
                <a:solidFill>
                  <a:schemeClr val="tx1"/>
                </a:solidFill>
                <a:ea typeface="新細明體" panose="02020500000000000000" pitchFamily="18" charset="-120"/>
              </a:rPr>
              <a:t>3D Racing Car Game</a:t>
            </a:r>
            <a:r>
              <a:rPr lang="en-US" altLang="en-US" cap="none">
                <a:solidFill>
                  <a:schemeClr val="tx1"/>
                </a:solidFill>
                <a:ea typeface="新細明體" panose="02020500000000000000" pitchFamily="18" charset="-120"/>
              </a:rPr>
              <a:t> , using a process based on development ; an evolutionary development method.</a:t>
            </a:r>
          </a:p>
          <a:p>
            <a:endParaRPr lang="en-US" altLang="en-US" cap="none">
              <a:solidFill>
                <a:schemeClr val="tx1"/>
              </a:solidFill>
              <a:ea typeface="新細明體" panose="02020500000000000000" pitchFamily="18" charset="-120"/>
            </a:endParaRPr>
          </a:p>
          <a:p>
            <a:r>
              <a:rPr lang="en-US" altLang="en-US" cap="none">
                <a:solidFill>
                  <a:schemeClr val="tx1"/>
                </a:solidFill>
                <a:ea typeface="新細明體" panose="02020500000000000000" pitchFamily="18" charset="-120"/>
              </a:rPr>
              <a:t>The thesis will cover implementation of real-time </a:t>
            </a:r>
            <a:r>
              <a:rPr lang="en-US" altLang="en-US" b="1" cap="none">
                <a:solidFill>
                  <a:schemeClr val="tx1"/>
                </a:solidFill>
                <a:ea typeface="新細明體" panose="02020500000000000000" pitchFamily="18" charset="-120"/>
              </a:rPr>
              <a:t>graphics </a:t>
            </a:r>
            <a:r>
              <a:rPr lang="en-US" altLang="en-US" cap="none">
                <a:solidFill>
                  <a:schemeClr val="tx1"/>
                </a:solidFill>
                <a:ea typeface="新細明體" panose="02020500000000000000" pitchFamily="18" charset="-120"/>
              </a:rPr>
              <a:t>, physics engine, network support as well as background</a:t>
            </a:r>
          </a:p>
          <a:p>
            <a:endParaRPr lang="en-US" altLang="en-US" cap="none">
              <a:solidFill>
                <a:schemeClr val="tx1"/>
              </a:solidFill>
              <a:ea typeface="新細明體" panose="02020500000000000000" pitchFamily="18" charset="-120"/>
            </a:endParaRPr>
          </a:p>
          <a:p>
            <a:r>
              <a:rPr lang="en-US" altLang="en-US" cap="none">
                <a:solidFill>
                  <a:schemeClr val="tx1"/>
                </a:solidFill>
                <a:ea typeface="新細明體" panose="02020500000000000000" pitchFamily="18" charset="-120"/>
              </a:rPr>
              <a:t>At the end , our case study will show this development process was an appropriate choice for our </a:t>
            </a:r>
            <a:r>
              <a:rPr lang="en-US" altLang="en-US" b="1" cap="none">
                <a:solidFill>
                  <a:schemeClr val="tx1"/>
                </a:solidFill>
                <a:ea typeface="新細明體" panose="02020500000000000000" pitchFamily="18" charset="-120"/>
              </a:rPr>
              <a:t>game development project</a:t>
            </a:r>
            <a:r>
              <a:rPr lang="en-US" altLang="en-US" cap="none">
                <a:solidFill>
                  <a:schemeClr val="tx1"/>
                </a:solidFill>
                <a:ea typeface="新細明體" panose="02020500000000000000" pitchFamily="18" charset="-120"/>
              </a:rPr>
              <a:t>.</a:t>
            </a:r>
          </a:p>
        </p:txBody>
      </p:sp>
      <p:pic>
        <p:nvPicPr>
          <p:cNvPr id="4" name="Picture 3">
            <a:extLst>
              <a:ext uri="{FF2B5EF4-FFF2-40B4-BE49-F238E27FC236}">
                <a16:creationId xmlns:a16="http://schemas.microsoft.com/office/drawing/2014/main" id="{FBEF5C7E-68D0-6321-508C-311B6F4EE038}"/>
              </a:ext>
            </a:extLst>
          </p:cNvPr>
          <p:cNvPicPr>
            <a:picLocks noChangeAspect="1"/>
          </p:cNvPicPr>
          <p:nvPr/>
        </p:nvPicPr>
        <p:blipFill>
          <a:blip r:embed="rId2"/>
          <a:stretch>
            <a:fillRect/>
          </a:stretch>
        </p:blipFill>
        <p:spPr>
          <a:xfrm>
            <a:off x="3923928" y="176486"/>
            <a:ext cx="2857500" cy="1600200"/>
          </a:xfrm>
          <a:prstGeom prst="rect">
            <a:avLst/>
          </a:prstGeom>
          <a:ln>
            <a:noFill/>
          </a:ln>
          <a:effectLst>
            <a:softEdge rad="112500"/>
          </a:effectLst>
        </p:spPr>
      </p:pic>
    </p:spTree>
  </p:cSld>
  <p:clrMapOvr>
    <a:masterClrMapping/>
  </p:clrMapOvr>
  <p:transition spd="slow">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08D2E-FE10-F975-D7F2-8041DC210925}"/>
              </a:ext>
            </a:extLst>
          </p:cNvPr>
          <p:cNvSpPr>
            <a:spLocks noGrp="1"/>
          </p:cNvSpPr>
          <p:nvPr>
            <p:ph type="title"/>
          </p:nvPr>
        </p:nvSpPr>
        <p:spPr>
          <a:xfrm>
            <a:off x="107950" y="188913"/>
            <a:ext cx="7056438" cy="1557337"/>
          </a:xfrm>
        </p:spPr>
        <p:txBody>
          <a:bodyPr/>
          <a:lstStyle/>
          <a:p>
            <a:pPr>
              <a:defRPr/>
            </a:pPr>
            <a:r>
              <a:rPr lang="en-US" dirty="0">
                <a:solidFill>
                  <a:schemeClr val="accent2">
                    <a:lumMod val="60000"/>
                    <a:lumOff val="40000"/>
                  </a:schemeClr>
                </a:solidFill>
              </a:rPr>
              <a:t>INTRODUCTION:-</a:t>
            </a:r>
            <a:endParaRPr lang="en-IN" dirty="0">
              <a:solidFill>
                <a:schemeClr val="accent2">
                  <a:lumMod val="60000"/>
                  <a:lumOff val="40000"/>
                </a:schemeClr>
              </a:solidFill>
            </a:endParaRPr>
          </a:p>
        </p:txBody>
      </p:sp>
      <p:sp>
        <p:nvSpPr>
          <p:cNvPr id="29699" name="Content Placeholder 2">
            <a:extLst>
              <a:ext uri="{FF2B5EF4-FFF2-40B4-BE49-F238E27FC236}">
                <a16:creationId xmlns:a16="http://schemas.microsoft.com/office/drawing/2014/main" id="{54AB6322-98B4-480A-0D25-D32732900898}"/>
              </a:ext>
            </a:extLst>
          </p:cNvPr>
          <p:cNvSpPr>
            <a:spLocks noGrp="1"/>
          </p:cNvSpPr>
          <p:nvPr>
            <p:ph idx="1"/>
          </p:nvPr>
        </p:nvSpPr>
        <p:spPr>
          <a:xfrm>
            <a:off x="454025" y="1196975"/>
            <a:ext cx="7145338" cy="4824413"/>
          </a:xfrm>
        </p:spPr>
        <p:txBody>
          <a:bodyPr/>
          <a:lstStyle/>
          <a:p>
            <a:pPr marL="0" indent="0">
              <a:buFont typeface="Wingdings 3" panose="05040102010807070707" pitchFamily="18" charset="2"/>
              <a:buNone/>
            </a:pPr>
            <a:r>
              <a:rPr lang="en-US" altLang="en-US">
                <a:ea typeface="新細明體" panose="02020500000000000000" pitchFamily="18" charset="-120"/>
              </a:rPr>
              <a:t>1. This is a “</a:t>
            </a:r>
            <a:r>
              <a:rPr lang="en-US" altLang="en-US" b="1">
                <a:ea typeface="新細明體" panose="02020500000000000000" pitchFamily="18" charset="-120"/>
              </a:rPr>
              <a:t>3D Car Racing Game” </a:t>
            </a:r>
            <a:r>
              <a:rPr lang="en-US" altLang="en-US">
                <a:ea typeface="新細明體" panose="02020500000000000000" pitchFamily="18" charset="-120"/>
              </a:rPr>
              <a:t>based on the advance design of ‘</a:t>
            </a:r>
            <a:r>
              <a:rPr lang="en-US" altLang="en-US" b="1">
                <a:ea typeface="新細明體" panose="02020500000000000000" pitchFamily="18" charset="-120"/>
              </a:rPr>
              <a:t>HTML,CSS &amp; JAVASCRIPT’</a:t>
            </a:r>
          </a:p>
          <a:p>
            <a:pPr marL="0" indent="0">
              <a:buFont typeface="Wingdings 3" panose="05040102010807070707" pitchFamily="18" charset="2"/>
              <a:buNone/>
            </a:pPr>
            <a:endParaRPr lang="en-US" altLang="en-US" b="1">
              <a:ea typeface="新細明體" panose="02020500000000000000" pitchFamily="18" charset="-120"/>
            </a:endParaRPr>
          </a:p>
          <a:p>
            <a:pPr marL="0" indent="0">
              <a:buFont typeface="Wingdings 3" panose="05040102010807070707" pitchFamily="18" charset="2"/>
              <a:buNone/>
            </a:pPr>
            <a:r>
              <a:rPr lang="en-IN" altLang="en-US">
                <a:ea typeface="新細明體" panose="02020500000000000000" pitchFamily="18" charset="-120"/>
              </a:rPr>
              <a:t>2. We try to implement a simple car game based on the basic design. </a:t>
            </a:r>
          </a:p>
          <a:p>
            <a:pPr marL="0" indent="0">
              <a:buFont typeface="Wingdings 3" panose="05040102010807070707" pitchFamily="18" charset="2"/>
              <a:buNone/>
            </a:pPr>
            <a:endParaRPr lang="en-IN" altLang="en-US">
              <a:ea typeface="新細明體" panose="02020500000000000000" pitchFamily="18" charset="-120"/>
            </a:endParaRPr>
          </a:p>
          <a:p>
            <a:pPr marL="0" indent="0">
              <a:buFont typeface="Wingdings 3" panose="05040102010807070707" pitchFamily="18" charset="2"/>
              <a:buNone/>
            </a:pPr>
            <a:r>
              <a:rPr lang="en-IN" altLang="en-US">
                <a:ea typeface="新細明體" panose="02020500000000000000" pitchFamily="18" charset="-120"/>
              </a:rPr>
              <a:t>3. In the fast growing field of </a:t>
            </a:r>
            <a:r>
              <a:rPr lang="en-IN" altLang="en-US" b="1">
                <a:ea typeface="新細明體" panose="02020500000000000000" pitchFamily="18" charset="-120"/>
              </a:rPr>
              <a:t>software engineering and        development</a:t>
            </a:r>
            <a:r>
              <a:rPr lang="en-IN" altLang="en-US">
                <a:ea typeface="新細明體" panose="02020500000000000000" pitchFamily="18" charset="-120"/>
              </a:rPr>
              <a:t> and even more rapidly growing sector of  </a:t>
            </a:r>
            <a:r>
              <a:rPr lang="en-IN" altLang="en-US" b="1">
                <a:ea typeface="新細明體" panose="02020500000000000000" pitchFamily="18" charset="-120"/>
              </a:rPr>
              <a:t>game development</a:t>
            </a:r>
            <a:r>
              <a:rPr lang="en-IN" altLang="en-US">
                <a:ea typeface="新細明體" panose="02020500000000000000" pitchFamily="18" charset="-120"/>
              </a:rPr>
              <a:t> the future is hard to predict.  </a:t>
            </a:r>
          </a:p>
          <a:p>
            <a:pPr marL="0" indent="0">
              <a:buFont typeface="Wingdings 3" panose="05040102010807070707" pitchFamily="18" charset="2"/>
              <a:buNone/>
            </a:pPr>
            <a:endParaRPr lang="en-IN" altLang="en-US">
              <a:ea typeface="新細明體" panose="02020500000000000000" pitchFamily="18" charset="-120"/>
            </a:endParaRPr>
          </a:p>
          <a:p>
            <a:pPr marL="0" indent="0">
              <a:buFont typeface="Wingdings 3" panose="05040102010807070707" pitchFamily="18" charset="2"/>
              <a:buNone/>
            </a:pPr>
            <a:r>
              <a:rPr lang="en-IN" altLang="en-US">
                <a:ea typeface="新細明體" panose="02020500000000000000" pitchFamily="18" charset="-120"/>
              </a:rPr>
              <a:t>4. Here we choose this type of work for doing better with development </a:t>
            </a:r>
            <a:r>
              <a:rPr lang="en-IN" altLang="en-US" b="1">
                <a:ea typeface="新細明體" panose="02020500000000000000" pitchFamily="18" charset="-120"/>
              </a:rPr>
              <a:t>cycle, graphics, scripting, adopting technology and animation.</a:t>
            </a:r>
          </a:p>
        </p:txBody>
      </p:sp>
      <p:sp>
        <p:nvSpPr>
          <p:cNvPr id="29700" name="Slide Number Placeholder 3">
            <a:extLst>
              <a:ext uri="{FF2B5EF4-FFF2-40B4-BE49-F238E27FC236}">
                <a16:creationId xmlns:a16="http://schemas.microsoft.com/office/drawing/2014/main" id="{54E73BE6-2F8F-1465-EE08-3EAF59EF756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FA5AF5D1-8EAF-48B8-B939-5D50CEA54A0D}" type="slidenum">
              <a:rPr lang="en-US" altLang="zh-TW" sz="2800" smtClean="0">
                <a:solidFill>
                  <a:srgbClr val="FFFFFF"/>
                </a:solidFill>
                <a:latin typeface="Arial" panose="020B0604020202020204" pitchFamily="34" charset="0"/>
              </a:rPr>
              <a:pPr>
                <a:spcBef>
                  <a:spcPct val="0"/>
                </a:spcBef>
                <a:buClrTx/>
                <a:buSzTx/>
                <a:buFontTx/>
                <a:buNone/>
              </a:pPr>
              <a:t>6</a:t>
            </a:fld>
            <a:endParaRPr lang="en-US" altLang="zh-TW" sz="2800">
              <a:solidFill>
                <a:srgbClr val="FFFFFF"/>
              </a:solidFill>
              <a:latin typeface="Arial" panose="020B0604020202020204" pitchFamily="34" charset="0"/>
            </a:endParaRPr>
          </a:p>
        </p:txBody>
      </p:sp>
      <p:pic>
        <p:nvPicPr>
          <p:cNvPr id="5" name="Picture 4">
            <a:extLst>
              <a:ext uri="{FF2B5EF4-FFF2-40B4-BE49-F238E27FC236}">
                <a16:creationId xmlns:a16="http://schemas.microsoft.com/office/drawing/2014/main" id="{61E49A04-6256-3D5D-02C6-064F3D000CBA}"/>
              </a:ext>
            </a:extLst>
          </p:cNvPr>
          <p:cNvPicPr>
            <a:picLocks noChangeAspect="1"/>
          </p:cNvPicPr>
          <p:nvPr/>
        </p:nvPicPr>
        <p:blipFill>
          <a:blip r:embed="rId2"/>
          <a:stretch>
            <a:fillRect/>
          </a:stretch>
        </p:blipFill>
        <p:spPr>
          <a:xfrm>
            <a:off x="4892973" y="6753"/>
            <a:ext cx="2736304" cy="1345394"/>
          </a:xfrm>
          <a:prstGeom prst="ellipse">
            <a:avLst/>
          </a:prstGeom>
          <a:ln>
            <a:noFill/>
          </a:ln>
          <a:effectLst>
            <a:softEdge rad="112500"/>
          </a:effectLst>
        </p:spPr>
      </p:pic>
    </p:spTree>
  </p:cSld>
  <p:clrMapOvr>
    <a:masterClrMapping/>
  </p:clrMapOvr>
  <p:transition spd="slow">
    <p:check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2">
            <a:extLst>
              <a:ext uri="{FF2B5EF4-FFF2-40B4-BE49-F238E27FC236}">
                <a16:creationId xmlns:a16="http://schemas.microsoft.com/office/drawing/2014/main" id="{8CA81B93-6BD6-E8C0-91FD-98E04014B95D}"/>
              </a:ext>
            </a:extLst>
          </p:cNvPr>
          <p:cNvSpPr>
            <a:spLocks noGrp="1" noChangeArrowheads="1"/>
          </p:cNvSpPr>
          <p:nvPr>
            <p:ph type="title"/>
          </p:nvPr>
        </p:nvSpPr>
        <p:spPr>
          <a:xfrm>
            <a:off x="639763" y="496888"/>
            <a:ext cx="8229600" cy="750887"/>
          </a:xfrm>
        </p:spPr>
        <p:txBody>
          <a:bodyPr/>
          <a:lstStyle/>
          <a:p>
            <a:pPr marL="838200" indent="-838200" eaLnBrk="1" hangingPunct="1">
              <a:defRPr/>
            </a:pPr>
            <a:r>
              <a:rPr lang="en-IN" sz="1800" dirty="0">
                <a:solidFill>
                  <a:srgbClr val="222222"/>
                </a:solidFill>
                <a:latin typeface="Times New Roman" panose="02020603050405020304" pitchFamily="18" charset="0"/>
                <a:ea typeface="Times New Roman" panose="02020603050405020304" pitchFamily="18" charset="0"/>
              </a:rPr>
              <a:t>.</a:t>
            </a:r>
            <a:r>
              <a:rPr lang="en-IN" sz="3200" dirty="0">
                <a:solidFill>
                  <a:schemeClr val="accent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Project </a:t>
            </a:r>
            <a:r>
              <a:rPr lang="en-IN" sz="3600" dirty="0">
                <a:solidFill>
                  <a:schemeClr val="accent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Analysis</a:t>
            </a:r>
            <a:r>
              <a:rPr lang="en-IN" sz="3200" dirty="0">
                <a:solidFill>
                  <a:schemeClr val="accent2">
                    <a:lumMod val="60000"/>
                    <a:lumOff val="40000"/>
                  </a:schemeClr>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zh-TW" sz="3200" b="1"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8195" name="Rectangle 3">
            <a:extLst>
              <a:ext uri="{FF2B5EF4-FFF2-40B4-BE49-F238E27FC236}">
                <a16:creationId xmlns:a16="http://schemas.microsoft.com/office/drawing/2014/main" id="{498721C6-1632-6936-E861-9217730FB388}"/>
              </a:ext>
            </a:extLst>
          </p:cNvPr>
          <p:cNvSpPr>
            <a:spLocks noGrp="1" noChangeArrowheads="1"/>
          </p:cNvSpPr>
          <p:nvPr>
            <p:ph type="body" sz="half" idx="1"/>
          </p:nvPr>
        </p:nvSpPr>
        <p:spPr>
          <a:xfrm>
            <a:off x="292100" y="2179638"/>
            <a:ext cx="8435975" cy="4525962"/>
          </a:xfrm>
        </p:spPr>
        <p:txBody>
          <a:bodyPr rtlCol="0">
            <a:normAutofit/>
          </a:bodyPr>
          <a:lstStyle/>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r>
              <a:rPr lang="en-IN" dirty="0">
                <a:ea typeface="Times New Roman" panose="02020603050405020304" pitchFamily="18" charset="0"/>
              </a:rPr>
              <a:t>     This game consists of three major modules.</a:t>
            </a:r>
          </a:p>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r>
              <a:rPr lang="en-IN" dirty="0">
                <a:ea typeface="Times New Roman" panose="02020603050405020304" pitchFamily="18" charset="0"/>
              </a:rPr>
              <a:t>	First part is the Game Logic Generator which calculate the logic of this game, such as to detect bumps to obstacle, speed control based on keyboard input, opponents control and road generation, and this module is based on software.  </a:t>
            </a:r>
          </a:p>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r>
              <a:rPr lang="en-IN" dirty="0">
                <a:ea typeface="Times New Roman" panose="02020603050405020304" pitchFamily="18" charset="0"/>
              </a:rPr>
              <a:t>   </a:t>
            </a:r>
          </a:p>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r>
              <a:rPr lang="en-IN" dirty="0">
                <a:ea typeface="Times New Roman" panose="02020603050405020304" pitchFamily="18" charset="0"/>
              </a:rPr>
              <a:t>    The second part is the Screen Rendering Module, we adopt the Sprite Graphics technique to decompose the display screen into 7 layers, which will be explained in derails in later section.</a:t>
            </a:r>
          </a:p>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endParaRPr lang="en-IN" dirty="0">
              <a:ea typeface="Times New Roman" panose="02020603050405020304" pitchFamily="18" charset="0"/>
            </a:endParaRPr>
          </a:p>
          <a:p>
            <a:pPr marL="342906" indent="-342906" defTabSz="457207" eaLnBrk="1" fontAlgn="auto" hangingPunct="1">
              <a:lnSpc>
                <a:spcPct val="80000"/>
              </a:lnSpc>
              <a:spcAft>
                <a:spcPts val="0"/>
              </a:spcAft>
              <a:buClr>
                <a:schemeClr val="bg2">
                  <a:lumMod val="40000"/>
                  <a:lumOff val="60000"/>
                </a:schemeClr>
              </a:buClr>
              <a:buFont typeface="Wingdings 3" panose="05040102010807070707" pitchFamily="18" charset="2"/>
              <a:buNone/>
              <a:defRPr/>
            </a:pPr>
            <a:r>
              <a:rPr lang="en-IN" dirty="0">
                <a:ea typeface="Times New Roman" panose="02020603050405020304" pitchFamily="18" charset="0"/>
              </a:rPr>
              <a:t>     The last part is the Audio Module which generate the proper sound under the control of game logic. The overall design of the game is demonstrated. The following content of this paper explain each modules in details. </a:t>
            </a:r>
          </a:p>
          <a:p>
            <a:pPr marL="342906" indent="-342906" defTabSz="457207" eaLnBrk="1" fontAlgn="auto" hangingPunct="1">
              <a:lnSpc>
                <a:spcPct val="80000"/>
              </a:lnSpc>
              <a:spcAft>
                <a:spcPts val="0"/>
              </a:spcAft>
              <a:buClr>
                <a:schemeClr val="bg2">
                  <a:lumMod val="40000"/>
                  <a:lumOff val="60000"/>
                </a:schemeClr>
              </a:buClr>
              <a:buFontTx/>
              <a:buNone/>
              <a:defRPr/>
            </a:pPr>
            <a:r>
              <a:rPr lang="en-US" altLang="zh-TW" dirty="0"/>
              <a:t>	</a:t>
            </a:r>
            <a:endParaRPr lang="en-US" altLang="zh-TW" dirty="0">
              <a:cs typeface="Times New Roman" panose="02020603050405020304" pitchFamily="18" charset="0"/>
            </a:endParaRPr>
          </a:p>
          <a:p>
            <a:pPr marL="342906" indent="-342906" defTabSz="457207" eaLnBrk="1" fontAlgn="auto" hangingPunct="1">
              <a:lnSpc>
                <a:spcPct val="80000"/>
              </a:lnSpc>
              <a:spcAft>
                <a:spcPts val="0"/>
              </a:spcAft>
              <a:buClr>
                <a:schemeClr val="bg2">
                  <a:lumMod val="40000"/>
                  <a:lumOff val="60000"/>
                </a:schemeClr>
              </a:buClr>
              <a:buFontTx/>
              <a:buNone/>
              <a:defRPr/>
            </a:pPr>
            <a:endParaRPr lang="en-US" altLang="zh-TW" sz="2400" dirty="0">
              <a:latin typeface="Times New Roman" panose="02020603050405020304" pitchFamily="18" charset="0"/>
              <a:cs typeface="Times New Roman" panose="02020603050405020304" pitchFamily="18" charset="0"/>
            </a:endParaRPr>
          </a:p>
        </p:txBody>
      </p:sp>
      <p:sp>
        <p:nvSpPr>
          <p:cNvPr id="30724" name="Slide Number Placeholder 7">
            <a:extLst>
              <a:ext uri="{FF2B5EF4-FFF2-40B4-BE49-F238E27FC236}">
                <a16:creationId xmlns:a16="http://schemas.microsoft.com/office/drawing/2014/main" id="{9B232E2A-F214-1696-5792-F553376D4D85}"/>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7312690A-CF97-489D-8392-AC48F365004E}" type="slidenum">
              <a:rPr lang="en-US" altLang="zh-TW" sz="2800" smtClean="0">
                <a:latin typeface="Arial" panose="020B0604020202020204" pitchFamily="34" charset="0"/>
              </a:rPr>
              <a:pPr>
                <a:spcBef>
                  <a:spcPct val="0"/>
                </a:spcBef>
                <a:buClrTx/>
                <a:buSzTx/>
                <a:buFontTx/>
                <a:buNone/>
              </a:pPr>
              <a:t>7</a:t>
            </a:fld>
            <a:endParaRPr lang="en-US" altLang="zh-TW" sz="2800">
              <a:latin typeface="Arial" panose="020B0604020202020204" pitchFamily="34" charset="0"/>
            </a:endParaRPr>
          </a:p>
        </p:txBody>
      </p:sp>
      <p:pic>
        <p:nvPicPr>
          <p:cNvPr id="30725" name="Audio 1">
            <a:hlinkClick r:id="" action="ppaction://media"/>
            <a:extLst>
              <a:ext uri="{FF2B5EF4-FFF2-40B4-BE49-F238E27FC236}">
                <a16:creationId xmlns:a16="http://schemas.microsoft.com/office/drawing/2014/main" id="{FBD2C6F9-2D13-E045-6520-54299328F8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1700" y="6235700"/>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AA31EDB6-FB28-1379-F22D-E53B43F71DD3}"/>
              </a:ext>
            </a:extLst>
          </p:cNvPr>
          <p:cNvPicPr>
            <a:picLocks noChangeAspect="1"/>
          </p:cNvPicPr>
          <p:nvPr/>
        </p:nvPicPr>
        <p:blipFill>
          <a:blip r:embed="rId3"/>
          <a:stretch>
            <a:fillRect/>
          </a:stretch>
        </p:blipFill>
        <p:spPr>
          <a:xfrm>
            <a:off x="4067944" y="59119"/>
            <a:ext cx="3698106" cy="2060848"/>
          </a:xfrm>
          <a:prstGeom prst="rect">
            <a:avLst/>
          </a:prstGeom>
          <a:ln>
            <a:noFill/>
          </a:ln>
          <a:effectLst>
            <a:softEdge rad="112500"/>
          </a:effectLst>
        </p:spPr>
      </p:pic>
    </p:spTree>
  </p:cSld>
  <p:clrMapOvr>
    <a:masterClrMapping/>
  </p:clrMapOvr>
  <p:transition spd="slow">
    <p:circl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073D1F1E-F70E-A26B-003F-CD6D5D58E1D5}"/>
              </a:ext>
            </a:extLst>
          </p:cNvPr>
          <p:cNvSpPr>
            <a:spLocks noGrp="1"/>
          </p:cNvSpPr>
          <p:nvPr>
            <p:ph type="title"/>
          </p:nvPr>
        </p:nvSpPr>
        <p:spPr>
          <a:xfrm>
            <a:off x="457200" y="130175"/>
            <a:ext cx="8229600" cy="1143000"/>
          </a:xfrm>
        </p:spPr>
        <p:txBody>
          <a:bodyPr/>
          <a:lstStyle/>
          <a:p>
            <a:r>
              <a:rPr lang="en-US" altLang="en-US" sz="3200">
                <a:solidFill>
                  <a:schemeClr val="accent2"/>
                </a:solidFill>
                <a:ea typeface="新細明體" panose="02020500000000000000" pitchFamily="18" charset="-120"/>
              </a:rPr>
              <a:t>GAME DESIGN &amp; IT’S FRAMEWORK</a:t>
            </a:r>
            <a:br>
              <a:rPr lang="en-US" altLang="en-US">
                <a:solidFill>
                  <a:schemeClr val="accent2"/>
                </a:solidFill>
                <a:ea typeface="新細明體" panose="02020500000000000000" pitchFamily="18" charset="-120"/>
              </a:rPr>
            </a:br>
            <a:endParaRPr lang="en-IN" altLang="en-US">
              <a:ea typeface="新細明體" panose="02020500000000000000" pitchFamily="18" charset="-120"/>
            </a:endParaRPr>
          </a:p>
        </p:txBody>
      </p:sp>
      <p:sp>
        <p:nvSpPr>
          <p:cNvPr id="31747" name="Text Placeholder 2">
            <a:extLst>
              <a:ext uri="{FF2B5EF4-FFF2-40B4-BE49-F238E27FC236}">
                <a16:creationId xmlns:a16="http://schemas.microsoft.com/office/drawing/2014/main" id="{D4DE6B3E-A72B-B455-8D6C-76358D557EE6}"/>
              </a:ext>
            </a:extLst>
          </p:cNvPr>
          <p:cNvSpPr>
            <a:spLocks noGrp="1"/>
          </p:cNvSpPr>
          <p:nvPr>
            <p:ph type="body" sz="half" idx="1"/>
          </p:nvPr>
        </p:nvSpPr>
        <p:spPr>
          <a:xfrm>
            <a:off x="323850" y="2060575"/>
            <a:ext cx="7308850" cy="4525963"/>
          </a:xfrm>
        </p:spPr>
        <p:txBody>
          <a:bodyPr/>
          <a:lstStyle/>
          <a:p>
            <a:pPr marL="0" indent="0">
              <a:buFont typeface="Wingdings 3" panose="05040102010807070707" pitchFamily="18" charset="2"/>
              <a:buNone/>
              <a:defRPr/>
            </a:pPr>
            <a:r>
              <a:rPr lang="en-US" altLang="en-US" sz="3200" b="1" dirty="0">
                <a:solidFill>
                  <a:srgbClr val="BCC0C3"/>
                </a:solidFill>
                <a:latin typeface="Times New Roman" panose="02020603050405020304" pitchFamily="18" charset="0"/>
                <a:ea typeface="新細明體" panose="02020500000000000000" pitchFamily="18" charset="-120"/>
                <a:cs typeface="Times New Roman" panose="02020603050405020304" pitchFamily="18" charset="0"/>
              </a:rPr>
              <a:t>The</a:t>
            </a:r>
            <a:r>
              <a:rPr lang="en-US" altLang="en-US" sz="3200"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 thesis will cover implementation of real-time </a:t>
            </a:r>
            <a:r>
              <a:rPr lang="en-US" altLang="en-US" sz="3200" b="1"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graphics, physics </a:t>
            </a:r>
            <a:r>
              <a:rPr lang="en-US" altLang="en-US" sz="3200" b="1" dirty="0">
                <a:solidFill>
                  <a:srgbClr val="BCC0C3"/>
                </a:solidFill>
                <a:latin typeface="Times New Roman" panose="02020603050405020304" pitchFamily="18" charset="0"/>
                <a:ea typeface="新細明體" panose="02020500000000000000" pitchFamily="18" charset="-120"/>
                <a:cs typeface="Times New Roman" panose="02020603050405020304" pitchFamily="18" charset="0"/>
              </a:rPr>
              <a:t>engine</a:t>
            </a:r>
            <a:r>
              <a:rPr lang="en-US" altLang="en-US" sz="3200"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 </a:t>
            </a:r>
            <a:r>
              <a:rPr lang="en-US" altLang="en-US" sz="3200" b="1"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network support</a:t>
            </a:r>
            <a:r>
              <a:rPr lang="en-US" altLang="en-US" sz="3200"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 as well as </a:t>
            </a:r>
            <a:r>
              <a:rPr lang="en-US" altLang="en-US" sz="3200" b="1"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sound effects </a:t>
            </a:r>
            <a:r>
              <a:rPr lang="en-US" altLang="en-US" sz="3200" dirty="0">
                <a:solidFill>
                  <a:srgbClr val="BDC1C6"/>
                </a:solidFill>
                <a:latin typeface="Times New Roman" panose="02020603050405020304" pitchFamily="18" charset="0"/>
                <a:ea typeface="新細明體" panose="02020500000000000000" pitchFamily="18" charset="-120"/>
                <a:cs typeface="Times New Roman" panose="02020603050405020304" pitchFamily="18" charset="0"/>
              </a:rPr>
              <a:t>and background </a:t>
            </a:r>
            <a:r>
              <a:rPr lang="en-US" altLang="en-US" sz="3200" dirty="0">
                <a:solidFill>
                  <a:schemeClr val="bg2">
                    <a:lumMod val="20000"/>
                    <a:lumOff val="80000"/>
                  </a:schemeClr>
                </a:solidFill>
                <a:latin typeface="Times New Roman" panose="02020603050405020304" pitchFamily="18" charset="0"/>
                <a:ea typeface="新細明體" panose="02020500000000000000" pitchFamily="18" charset="-120"/>
                <a:cs typeface="Times New Roman" panose="02020603050405020304" pitchFamily="18" charset="0"/>
              </a:rPr>
              <a:t>music</a:t>
            </a:r>
            <a:r>
              <a:rPr lang="en-US" altLang="en-US" sz="3200" dirty="0">
                <a:solidFill>
                  <a:srgbClr val="BDC1C6"/>
                </a:solidFill>
                <a:latin typeface="Arial" panose="020B0604020202020204" pitchFamily="34" charset="0"/>
                <a:ea typeface="新細明體" panose="02020500000000000000" pitchFamily="18" charset="-120"/>
              </a:rPr>
              <a:t>.</a:t>
            </a:r>
          </a:p>
          <a:p>
            <a:pPr marL="0" indent="0">
              <a:buFont typeface="Wingdings 3" panose="05040102010807070707" pitchFamily="18" charset="2"/>
              <a:buNone/>
              <a:defRPr/>
            </a:pPr>
            <a:endParaRPr lang="en-US" altLang="en-US" sz="3200" dirty="0">
              <a:solidFill>
                <a:srgbClr val="BDC1C6"/>
              </a:solidFill>
              <a:latin typeface="Arial" panose="020B0604020202020204" pitchFamily="34" charset="0"/>
              <a:ea typeface="新細明體" panose="02020500000000000000" pitchFamily="18" charset="-120"/>
            </a:endParaRPr>
          </a:p>
          <a:p>
            <a:pPr marL="0" indent="0">
              <a:buFont typeface="Wingdings 3" panose="05040102010807070707" pitchFamily="18" charset="2"/>
              <a:buNone/>
              <a:defRPr/>
            </a:pPr>
            <a:r>
              <a:rPr lang="en-US" sz="2800" dirty="0">
                <a:solidFill>
                  <a:srgbClr val="BDC1C6"/>
                </a:solidFill>
                <a:latin typeface="arial" panose="020B0604020202020204" pitchFamily="34" charset="0"/>
              </a:rPr>
              <a:t>Desktop and Mobile </a:t>
            </a:r>
            <a:r>
              <a:rPr lang="en-US" sz="2800" b="1" dirty="0">
                <a:solidFill>
                  <a:srgbClr val="BCC0C3"/>
                </a:solidFill>
                <a:latin typeface="arial" panose="020B0604020202020204" pitchFamily="34" charset="0"/>
              </a:rPr>
              <a:t>HTML5 &amp; CSS game framework and JavaScript</a:t>
            </a:r>
            <a:r>
              <a:rPr lang="en-US" sz="2800" dirty="0">
                <a:solidFill>
                  <a:srgbClr val="BDC1C6"/>
                </a:solidFill>
                <a:latin typeface="arial" panose="020B0604020202020204" pitchFamily="34" charset="0"/>
              </a:rPr>
              <a:t>. A fast, free and fun open source </a:t>
            </a:r>
            <a:r>
              <a:rPr lang="en-US" sz="2800" b="1" dirty="0">
                <a:solidFill>
                  <a:srgbClr val="BCC0C3"/>
                </a:solidFill>
                <a:latin typeface="arial" panose="020B0604020202020204" pitchFamily="34" charset="0"/>
              </a:rPr>
              <a:t>framework</a:t>
            </a:r>
            <a:r>
              <a:rPr lang="en-US" sz="2800" dirty="0">
                <a:solidFill>
                  <a:srgbClr val="BDC1C6"/>
                </a:solidFill>
                <a:latin typeface="arial" panose="020B0604020202020204" pitchFamily="34" charset="0"/>
              </a:rPr>
              <a:t> powered browser </a:t>
            </a:r>
            <a:r>
              <a:rPr lang="en-US" sz="2800" b="1" dirty="0">
                <a:solidFill>
                  <a:srgbClr val="BCC0C3"/>
                </a:solidFill>
                <a:latin typeface="arial" panose="020B0604020202020204" pitchFamily="34" charset="0"/>
              </a:rPr>
              <a:t>games</a:t>
            </a:r>
            <a:r>
              <a:rPr lang="en-US" sz="2800" dirty="0">
                <a:solidFill>
                  <a:srgbClr val="BDC1C6"/>
                </a:solidFill>
                <a:latin typeface="arial" panose="020B0604020202020204" pitchFamily="34" charset="0"/>
              </a:rPr>
              <a:t>.</a:t>
            </a:r>
            <a:endParaRPr lang="en-IN" altLang="en-US" sz="3200" dirty="0">
              <a:ea typeface="新細明體" panose="02020500000000000000" pitchFamily="18" charset="-120"/>
            </a:endParaRPr>
          </a:p>
        </p:txBody>
      </p:sp>
      <p:sp>
        <p:nvSpPr>
          <p:cNvPr id="31748" name="Slide Number Placeholder 5">
            <a:extLst>
              <a:ext uri="{FF2B5EF4-FFF2-40B4-BE49-F238E27FC236}">
                <a16:creationId xmlns:a16="http://schemas.microsoft.com/office/drawing/2014/main" id="{9343129A-CD44-33CA-53A7-191CB808BB7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A8F292E3-6BCC-40EC-8220-A1FF4DDAA4D7}" type="slidenum">
              <a:rPr lang="en-US" altLang="zh-TW" sz="2800" smtClean="0">
                <a:solidFill>
                  <a:srgbClr val="FFFFFF"/>
                </a:solidFill>
                <a:latin typeface="Arial" panose="020B0604020202020204" pitchFamily="34" charset="0"/>
              </a:rPr>
              <a:pPr>
                <a:spcBef>
                  <a:spcPct val="0"/>
                </a:spcBef>
                <a:buClrTx/>
                <a:buSzTx/>
                <a:buFontTx/>
                <a:buNone/>
              </a:pPr>
              <a:t>8</a:t>
            </a:fld>
            <a:endParaRPr lang="en-US" altLang="zh-TW" sz="2800">
              <a:solidFill>
                <a:srgbClr val="FFFFFF"/>
              </a:solidFill>
              <a:latin typeface="Arial" panose="020B0604020202020204" pitchFamily="34" charset="0"/>
            </a:endParaRPr>
          </a:p>
        </p:txBody>
      </p:sp>
      <p:pic>
        <p:nvPicPr>
          <p:cNvPr id="3" name="Picture 2">
            <a:extLst>
              <a:ext uri="{FF2B5EF4-FFF2-40B4-BE49-F238E27FC236}">
                <a16:creationId xmlns:a16="http://schemas.microsoft.com/office/drawing/2014/main" id="{FDA378E7-0F08-AD08-5A02-860B3F1A2604}"/>
              </a:ext>
            </a:extLst>
          </p:cNvPr>
          <p:cNvPicPr>
            <a:picLocks noChangeAspect="1"/>
          </p:cNvPicPr>
          <p:nvPr/>
        </p:nvPicPr>
        <p:blipFill>
          <a:blip r:embed="rId2"/>
          <a:stretch>
            <a:fillRect/>
          </a:stretch>
        </p:blipFill>
        <p:spPr>
          <a:xfrm>
            <a:off x="611560" y="719326"/>
            <a:ext cx="1944216" cy="1511201"/>
          </a:xfrm>
          <a:prstGeom prst="rect">
            <a:avLst/>
          </a:prstGeom>
          <a:ln>
            <a:noFill/>
          </a:ln>
          <a:effectLst>
            <a:softEdge rad="112500"/>
          </a:effectLst>
        </p:spPr>
      </p:pic>
    </p:spTree>
  </p:cSld>
  <p:clrMapOvr>
    <a:masterClrMapping/>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4610BB75-DD36-5951-B68B-31A14036207D}"/>
              </a:ext>
            </a:extLst>
          </p:cNvPr>
          <p:cNvGraphicFramePr/>
          <p:nvPr/>
        </p:nvGraphicFramePr>
        <p:xfrm>
          <a:off x="971600" y="1916832"/>
          <a:ext cx="6620968" cy="21602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4">
            <a:extLst>
              <a:ext uri="{FF2B5EF4-FFF2-40B4-BE49-F238E27FC236}">
                <a16:creationId xmlns:a16="http://schemas.microsoft.com/office/drawing/2014/main" id="{6D6764F6-FEE3-1BAF-6ED6-6C23D4018612}"/>
              </a:ext>
            </a:extLst>
          </p:cNvPr>
          <p:cNvSpPr>
            <a:spLocks noGrp="1"/>
          </p:cNvSpPr>
          <p:nvPr>
            <p:ph type="title"/>
          </p:nvPr>
        </p:nvSpPr>
        <p:spPr/>
        <p:txBody>
          <a:bodyPr/>
          <a:lstStyle/>
          <a:p>
            <a:pPr>
              <a:defRPr/>
            </a:pPr>
            <a:r>
              <a:rPr lang="en-IN" sz="3200" dirty="0">
                <a:solidFill>
                  <a:schemeClr val="accent2">
                    <a:lumMod val="60000"/>
                    <a:lumOff val="40000"/>
                  </a:schemeClr>
                </a:solidFill>
              </a:rPr>
              <a:t>Games have become an integral part of everyday life </a:t>
            </a:r>
            <a:br>
              <a:rPr lang="en-IN" dirty="0"/>
            </a:br>
            <a:endParaRPr lang="en-IN" dirty="0"/>
          </a:p>
        </p:txBody>
      </p:sp>
      <p:sp>
        <p:nvSpPr>
          <p:cNvPr id="4" name="Text Placeholder 3">
            <a:extLst>
              <a:ext uri="{FF2B5EF4-FFF2-40B4-BE49-F238E27FC236}">
                <a16:creationId xmlns:a16="http://schemas.microsoft.com/office/drawing/2014/main" id="{D78F7695-0231-5904-602E-290F5772F052}"/>
              </a:ext>
            </a:extLst>
          </p:cNvPr>
          <p:cNvSpPr>
            <a:spLocks noGrp="1"/>
          </p:cNvSpPr>
          <p:nvPr>
            <p:ph sz="half" idx="1"/>
          </p:nvPr>
        </p:nvSpPr>
        <p:spPr>
          <a:xfrm>
            <a:off x="827088" y="4365625"/>
            <a:ext cx="7200900" cy="1890713"/>
          </a:xfrm>
        </p:spPr>
        <p:txBody>
          <a:bodyPr>
            <a:normAutofit fontScale="92500" lnSpcReduction="10000"/>
          </a:bodyPr>
          <a:lstStyle/>
          <a:p>
            <a:pPr>
              <a:defRPr/>
            </a:pPr>
            <a:r>
              <a:rPr lang="en-IN" sz="1900" dirty="0">
                <a:solidFill>
                  <a:schemeClr val="tx1">
                    <a:lumMod val="95000"/>
                  </a:schemeClr>
                </a:solidFill>
                <a:latin typeface="Times New Roman" panose="02020603050405020304" pitchFamily="18" charset="0"/>
                <a:ea typeface="Times New Roman" panose="02020603050405020304" pitchFamily="18" charset="0"/>
                <a:cs typeface="Times New Roman" panose="02020603050405020304" pitchFamily="18" charset="0"/>
              </a:rPr>
              <a:t>The game is a contemporary video game, and its objective is to offer the player a challenging and enjoyable experience in a car race against a game-controlled car. Although the player’s goal within the game is to win the race against the game-controlled car, the AI techniques adopted in the game are primarily designed to give the player an enjoyable time racing his or her car. In other words, the objective of winning by either side is not given the highest priority. </a:t>
            </a:r>
          </a:p>
          <a:p>
            <a:pPr>
              <a:defRPr/>
            </a:pPr>
            <a:endParaRPr lang="en-IN" dirty="0"/>
          </a:p>
        </p:txBody>
      </p:sp>
      <p:sp>
        <p:nvSpPr>
          <p:cNvPr id="32773" name="Slide Number Placeholder 5">
            <a:extLst>
              <a:ext uri="{FF2B5EF4-FFF2-40B4-BE49-F238E27FC236}">
                <a16:creationId xmlns:a16="http://schemas.microsoft.com/office/drawing/2014/main" id="{39A9E848-0CCF-2F7D-6621-37FE1D48A110}"/>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000"/>
              </a:spcBef>
              <a:buClr>
                <a:srgbClr val="8AD0D6"/>
              </a:buClr>
              <a:buSzPct val="80000"/>
              <a:buFont typeface="Wingdings 3" panose="05040102010807070707" pitchFamily="18" charset="2"/>
              <a:buChar char=""/>
              <a:defRPr sz="2000">
                <a:solidFill>
                  <a:schemeClr val="tx1"/>
                </a:solidFill>
                <a:latin typeface="Century Gothic" panose="020B0502020202020204" pitchFamily="34" charset="0"/>
                <a:ea typeface="新細明體" panose="02020500000000000000" pitchFamily="18" charset="-120"/>
              </a:defRPr>
            </a:lvl1pPr>
            <a:lvl2pPr marL="742950" indent="-285750">
              <a:spcBef>
                <a:spcPts val="1000"/>
              </a:spcBef>
              <a:buClr>
                <a:srgbClr val="8AD0D6"/>
              </a:buClr>
              <a:buSzPct val="80000"/>
              <a:buFont typeface="Wingdings 3" panose="05040102010807070707" pitchFamily="18" charset="2"/>
              <a:buChar char=""/>
              <a:defRPr sz="2800">
                <a:solidFill>
                  <a:schemeClr val="tx1"/>
                </a:solidFill>
                <a:latin typeface="Century Gothic" panose="020B0502020202020204" pitchFamily="34" charset="0"/>
                <a:ea typeface="新細明體" panose="02020500000000000000" pitchFamily="18" charset="-120"/>
              </a:defRPr>
            </a:lvl2pPr>
            <a:lvl3pPr marL="1143000" indent="-228600">
              <a:spcBef>
                <a:spcPts val="1000"/>
              </a:spcBef>
              <a:buClr>
                <a:srgbClr val="8AD0D6"/>
              </a:buClr>
              <a:buSzPct val="80000"/>
              <a:buFont typeface="Wingdings 3" panose="05040102010807070707" pitchFamily="18" charset="2"/>
              <a:buChar char=""/>
              <a:defRPr sz="1600">
                <a:solidFill>
                  <a:schemeClr val="tx1"/>
                </a:solidFill>
                <a:latin typeface="Century Gothic" panose="020B0502020202020204" pitchFamily="34" charset="0"/>
                <a:ea typeface="新細明體" panose="02020500000000000000" pitchFamily="18" charset="-120"/>
              </a:defRPr>
            </a:lvl3pPr>
            <a:lvl4pPr marL="16002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4pPr>
            <a:lvl5pPr marL="2057400" indent="-228600">
              <a:spcBef>
                <a:spcPts val="1000"/>
              </a:spcBef>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5pPr>
            <a:lvl6pPr marL="25146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6pPr>
            <a:lvl7pPr marL="29718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7pPr>
            <a:lvl8pPr marL="34290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8pPr>
            <a:lvl9pPr marL="3886200" indent="-228600" eaLnBrk="0" fontAlgn="base" hangingPunct="0">
              <a:spcBef>
                <a:spcPts val="1000"/>
              </a:spcBef>
              <a:spcAft>
                <a:spcPct val="0"/>
              </a:spcAft>
              <a:buClr>
                <a:srgbClr val="8AD0D6"/>
              </a:buClr>
              <a:buSzPct val="80000"/>
              <a:buFont typeface="Wingdings 3" panose="05040102010807070707" pitchFamily="18" charset="2"/>
              <a:buChar char=""/>
              <a:defRPr sz="1400">
                <a:solidFill>
                  <a:schemeClr val="tx1"/>
                </a:solidFill>
                <a:latin typeface="Century Gothic" panose="020B0502020202020204" pitchFamily="34" charset="0"/>
                <a:ea typeface="新細明體" panose="02020500000000000000" pitchFamily="18" charset="-120"/>
              </a:defRPr>
            </a:lvl9pPr>
          </a:lstStyle>
          <a:p>
            <a:pPr>
              <a:spcBef>
                <a:spcPct val="0"/>
              </a:spcBef>
              <a:buClrTx/>
              <a:buSzTx/>
              <a:buFontTx/>
              <a:buNone/>
            </a:pPr>
            <a:fld id="{74E23BEF-A99B-463B-AB01-BD90C177189F}" type="slidenum">
              <a:rPr lang="en-US" altLang="zh-TW" sz="2800" smtClean="0">
                <a:latin typeface="Arial" panose="020B0604020202020204" pitchFamily="34" charset="0"/>
              </a:rPr>
              <a:pPr>
                <a:spcBef>
                  <a:spcPct val="0"/>
                </a:spcBef>
                <a:buClrTx/>
                <a:buSzTx/>
                <a:buFontTx/>
                <a:buNone/>
              </a:pPr>
              <a:t>9</a:t>
            </a:fld>
            <a:endParaRPr lang="en-US" altLang="zh-TW" sz="2800">
              <a:latin typeface="Arial" panose="020B0604020202020204" pitchFamily="34" charset="0"/>
            </a:endParaRPr>
          </a:p>
        </p:txBody>
      </p:sp>
    </p:spTree>
  </p:cSld>
  <p:clrMapOvr>
    <a:masterClrMapping/>
  </p:clrMapOvr>
  <p:transition spd="slow">
    <p:wheel spokes="1"/>
  </p:transition>
</p:sld>
</file>

<file path=ppt/tags/tag1.xml><?xml version="1.0" encoding="utf-8"?>
<p:tagLst xmlns:a="http://schemas.openxmlformats.org/drawingml/2006/main" xmlns:r="http://schemas.openxmlformats.org/officeDocument/2006/relationships" xmlns:p="http://schemas.openxmlformats.org/presentationml/2006/main">
  <p:tag name="TIMING" val="|2.6|2.3|3.6"/>
</p:tagLst>
</file>

<file path=ppt/tags/tag2.xml><?xml version="1.0" encoding="utf-8"?>
<p:tagLst xmlns:a="http://schemas.openxmlformats.org/drawingml/2006/main" xmlns:r="http://schemas.openxmlformats.org/officeDocument/2006/relationships" xmlns:p="http://schemas.openxmlformats.org/presentationml/2006/main">
  <p:tag name="TIMING" val="|1.8|1.8|1.2|1.6|1.2|1|0.9|0.9|1|0.9"/>
</p:tagLst>
</file>

<file path=ppt/tags/tag3.xml><?xml version="1.0" encoding="utf-8"?>
<p:tagLst xmlns:a="http://schemas.openxmlformats.org/drawingml/2006/main" xmlns:r="http://schemas.openxmlformats.org/officeDocument/2006/relationships" xmlns:p="http://schemas.openxmlformats.org/presentationml/2006/main">
  <p:tag name="TIMING" val="|2.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2254</TotalTime>
  <Words>1195</Words>
  <Application>Microsoft Office PowerPoint</Application>
  <PresentationFormat>On-screen Show (4:3)</PresentationFormat>
  <Paragraphs>152</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新細明體</vt:lpstr>
      <vt:lpstr>Century Gothic</vt:lpstr>
      <vt:lpstr>Wingdings 3</vt:lpstr>
      <vt:lpstr>Times New Roman</vt:lpstr>
      <vt:lpstr>Calibri</vt:lpstr>
      <vt:lpstr>Ion</vt:lpstr>
      <vt:lpstr>NEELKANTH INSTITUTE OF  TECHNOLOGY</vt:lpstr>
      <vt:lpstr>PROJECT ON  “3D CAR RACING GAME”</vt:lpstr>
      <vt:lpstr>CONTENT:- </vt:lpstr>
      <vt:lpstr>ACKNOWLEDGEMENT</vt:lpstr>
      <vt:lpstr>ABSTRACT</vt:lpstr>
      <vt:lpstr>INTRODUCTION:-</vt:lpstr>
      <vt:lpstr>.Project Analysis </vt:lpstr>
      <vt:lpstr>GAME DESIGN &amp; IT’S FRAMEWORK </vt:lpstr>
      <vt:lpstr>Games have become an integral part of everyday life  </vt:lpstr>
      <vt:lpstr>Programming Languages </vt:lpstr>
      <vt:lpstr>Sample User Run of Game System </vt:lpstr>
      <vt:lpstr>Game Mechanics:</vt:lpstr>
      <vt:lpstr>The overall design of Car Racing Game including Software and Hardware.</vt:lpstr>
      <vt:lpstr>Sprite Control Module </vt:lpstr>
      <vt:lpstr>PowerPoint Presentation</vt:lpstr>
      <vt:lpstr>IMPLEMENTATION Of CSS</vt:lpstr>
      <vt:lpstr>IMPLEMENTATION Of JS </vt:lpstr>
      <vt:lpstr>A SNAPSHOT OF GAME</vt:lpstr>
      <vt:lpstr>PowerPoint Presentation</vt:lpstr>
      <vt:lpstr>. Recommendations </vt:lpstr>
      <vt:lpstr>Conclusion </vt:lpstr>
      <vt:lpstr>Created by ni30tians  Thanks for visiting my code”3D Car Racing Game” which is Pure JavaScript //Version 1.0.0  Wait sometimes after hitting the run button. This may take a few seconds to load the assets for first time  Don't forget to put an upvote if you enjoyed the game  If you have any feedback or Suggestion...Please comment...</vt:lpstr>
      <vt:lpstr> </vt:lpstr>
    </vt:vector>
  </TitlesOfParts>
  <Company>My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Horspool Algorithm</dc:title>
  <dc:creator>Customer</dc:creator>
  <cp:lastModifiedBy>Nitish Kumar</cp:lastModifiedBy>
  <cp:revision>139</cp:revision>
  <dcterms:created xsi:type="dcterms:W3CDTF">2007-01-18T01:28:31Z</dcterms:created>
  <dcterms:modified xsi:type="dcterms:W3CDTF">2024-06-21T06:08:06Z</dcterms:modified>
</cp:coreProperties>
</file>